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0" r:id="rId4"/>
    <p:sldId id="263" r:id="rId5"/>
    <p:sldId id="258" r:id="rId6"/>
    <p:sldId id="264" r:id="rId7"/>
    <p:sldId id="265" r:id="rId8"/>
    <p:sldId id="261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3EADE-A974-4200-B0A2-CA8AD75890B2}" v="35" dt="2024-04-13T13:20:53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a Moya" userId="7d86fcc7f75c18ee" providerId="LiveId" clId="{F3F3EADE-A974-4200-B0A2-CA8AD75890B2}"/>
    <pc:docChg chg="undo custSel addSld delSld modSld sldOrd">
      <pc:chgData name="Paola Moya" userId="7d86fcc7f75c18ee" providerId="LiveId" clId="{F3F3EADE-A974-4200-B0A2-CA8AD75890B2}" dt="2024-04-13T13:20:53.587" v="106" actId="20577"/>
      <pc:docMkLst>
        <pc:docMk/>
      </pc:docMkLst>
      <pc:sldChg chg="modSp">
        <pc:chgData name="Paola Moya" userId="7d86fcc7f75c18ee" providerId="LiveId" clId="{F3F3EADE-A974-4200-B0A2-CA8AD75890B2}" dt="2024-04-13T13:20:53.587" v="106" actId="20577"/>
        <pc:sldMkLst>
          <pc:docMk/>
          <pc:sldMk cId="1824874584" sldId="257"/>
        </pc:sldMkLst>
        <pc:graphicFrameChg chg="mod">
          <ac:chgData name="Paola Moya" userId="7d86fcc7f75c18ee" providerId="LiveId" clId="{F3F3EADE-A974-4200-B0A2-CA8AD75890B2}" dt="2024-04-13T13:20:53.587" v="106" actId="20577"/>
          <ac:graphicFrameMkLst>
            <pc:docMk/>
            <pc:sldMk cId="1824874584" sldId="257"/>
            <ac:graphicFrameMk id="6" creationId="{1262D7D7-49D5-1A04-4794-5ECD14D4992D}"/>
          </ac:graphicFrameMkLst>
        </pc:graphicFrameChg>
      </pc:sldChg>
      <pc:sldChg chg="ord">
        <pc:chgData name="Paola Moya" userId="7d86fcc7f75c18ee" providerId="LiveId" clId="{F3F3EADE-A974-4200-B0A2-CA8AD75890B2}" dt="2024-04-11T16:12:11.604" v="16"/>
        <pc:sldMkLst>
          <pc:docMk/>
          <pc:sldMk cId="1061711660" sldId="258"/>
        </pc:sldMkLst>
      </pc:sldChg>
      <pc:sldChg chg="addSp delSp modSp mod">
        <pc:chgData name="Paola Moya" userId="7d86fcc7f75c18ee" providerId="LiveId" clId="{F3F3EADE-A974-4200-B0A2-CA8AD75890B2}" dt="2024-04-11T16:40:13.307" v="60" actId="478"/>
        <pc:sldMkLst>
          <pc:docMk/>
          <pc:sldMk cId="3755933622" sldId="261"/>
        </pc:sldMkLst>
        <pc:spChg chg="add del mod">
          <ac:chgData name="Paola Moya" userId="7d86fcc7f75c18ee" providerId="LiveId" clId="{F3F3EADE-A974-4200-B0A2-CA8AD75890B2}" dt="2024-04-11T16:20:09.608" v="20" actId="12084"/>
          <ac:spMkLst>
            <pc:docMk/>
            <pc:sldMk cId="3755933622" sldId="261"/>
            <ac:spMk id="3" creationId="{DEE12F66-18BA-9EF8-54CA-08B1D65168FE}"/>
          </ac:spMkLst>
        </pc:spChg>
        <pc:spChg chg="add del mod">
          <ac:chgData name="Paola Moya" userId="7d86fcc7f75c18ee" providerId="LiveId" clId="{F3F3EADE-A974-4200-B0A2-CA8AD75890B2}" dt="2024-04-11T16:40:13.307" v="60" actId="478"/>
          <ac:spMkLst>
            <pc:docMk/>
            <pc:sldMk cId="3755933622" sldId="261"/>
            <ac:spMk id="6" creationId="{C69B4CDE-8CB4-3DDE-3849-8AB702EBD7E2}"/>
          </ac:spMkLst>
        </pc:spChg>
        <pc:graphicFrameChg chg="add mod">
          <ac:chgData name="Paola Moya" userId="7d86fcc7f75c18ee" providerId="LiveId" clId="{F3F3EADE-A974-4200-B0A2-CA8AD75890B2}" dt="2024-04-11T16:25:01.872" v="55"/>
          <ac:graphicFrameMkLst>
            <pc:docMk/>
            <pc:sldMk cId="3755933622" sldId="261"/>
            <ac:graphicFrameMk id="4" creationId="{91AF6ED0-FBB0-399B-C3FC-63E56E3C5BE7}"/>
          </ac:graphicFrameMkLst>
        </pc:graphicFrameChg>
      </pc:sldChg>
      <pc:sldChg chg="addSp modSp del">
        <pc:chgData name="Paola Moya" userId="7d86fcc7f75c18ee" providerId="LiveId" clId="{F3F3EADE-A974-4200-B0A2-CA8AD75890B2}" dt="2024-04-11T17:40:18.488" v="95" actId="47"/>
        <pc:sldMkLst>
          <pc:docMk/>
          <pc:sldMk cId="204481225" sldId="262"/>
        </pc:sldMkLst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4" creationId="{BDEDD366-302B-9E2C-D7C6-22F68CAD4D6A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5" creationId="{E1007F53-B745-1216-0D3F-EB9BF447DCAE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6" creationId="{BD14B42C-5377-1AB3-D9E9-B580D44AAA25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7" creationId="{0F034414-C91F-8C6F-2D14-1679ACFEB7B4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8" creationId="{F80FA2AE-3691-0188-B2F8-190226431C5A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9" creationId="{B0AC2692-E816-7ED9-A06E-4D6BE15AE44E}"/>
          </ac:spMkLst>
        </pc:spChg>
        <pc:spChg chg="add mod">
          <ac:chgData name="Paola Moya" userId="7d86fcc7f75c18ee" providerId="LiveId" clId="{F3F3EADE-A974-4200-B0A2-CA8AD75890B2}" dt="2024-04-11T16:40:06.605" v="59"/>
          <ac:spMkLst>
            <pc:docMk/>
            <pc:sldMk cId="204481225" sldId="262"/>
            <ac:spMk id="10" creationId="{592B8C19-5BFA-79D6-2BAE-48D622A39417}"/>
          </ac:spMkLst>
        </pc:spChg>
        <pc:grpChg chg="add mod">
          <ac:chgData name="Paola Moya" userId="7d86fcc7f75c18ee" providerId="LiveId" clId="{F3F3EADE-A974-4200-B0A2-CA8AD75890B2}" dt="2024-04-11T16:40:06.605" v="59"/>
          <ac:grpSpMkLst>
            <pc:docMk/>
            <pc:sldMk cId="204481225" sldId="262"/>
            <ac:grpSpMk id="2" creationId="{F00B2F8B-415E-B4F2-56B0-0D9722758B4C}"/>
          </ac:grpSpMkLst>
        </pc:grpChg>
        <pc:picChg chg="add mod">
          <ac:chgData name="Paola Moya" userId="7d86fcc7f75c18ee" providerId="LiveId" clId="{F3F3EADE-A974-4200-B0A2-CA8AD75890B2}" dt="2024-04-11T16:40:06.605" v="59"/>
          <ac:picMkLst>
            <pc:docMk/>
            <pc:sldMk cId="204481225" sldId="262"/>
            <ac:picMk id="3" creationId="{BC7D737A-CC82-DDEF-9DBE-699EEEB2D7FD}"/>
          </ac:picMkLst>
        </pc:picChg>
      </pc:sldChg>
      <pc:sldChg chg="addSp delSp modSp new mod">
        <pc:chgData name="Paola Moya" userId="7d86fcc7f75c18ee" providerId="LiveId" clId="{F3F3EADE-A974-4200-B0A2-CA8AD75890B2}" dt="2024-04-11T15:43:20.053" v="7" actId="14100"/>
        <pc:sldMkLst>
          <pc:docMk/>
          <pc:sldMk cId="1304634656" sldId="264"/>
        </pc:sldMkLst>
        <pc:spChg chg="add del mod">
          <ac:chgData name="Paola Moya" userId="7d86fcc7f75c18ee" providerId="LiveId" clId="{F3F3EADE-A974-4200-B0A2-CA8AD75890B2}" dt="2024-04-11T15:41:53.067" v="4" actId="12084"/>
          <ac:spMkLst>
            <pc:docMk/>
            <pc:sldMk cId="1304634656" sldId="264"/>
            <ac:spMk id="3" creationId="{DE717FFA-6609-3068-F326-C52202BE6012}"/>
          </ac:spMkLst>
        </pc:spChg>
        <pc:graphicFrameChg chg="add mod">
          <ac:chgData name="Paola Moya" userId="7d86fcc7f75c18ee" providerId="LiveId" clId="{F3F3EADE-A974-4200-B0A2-CA8AD75890B2}" dt="2024-04-11T15:43:20.053" v="7" actId="14100"/>
          <ac:graphicFrameMkLst>
            <pc:docMk/>
            <pc:sldMk cId="1304634656" sldId="264"/>
            <ac:graphicFrameMk id="4" creationId="{8790C782-7BB9-9A10-FE5E-3D91773ECB1B}"/>
          </ac:graphicFrameMkLst>
        </pc:graphicFrameChg>
      </pc:sldChg>
      <pc:sldChg chg="addSp modSp new mod">
        <pc:chgData name="Paola Moya" userId="7d86fcc7f75c18ee" providerId="LiveId" clId="{F3F3EADE-A974-4200-B0A2-CA8AD75890B2}" dt="2024-04-11T16:12:05.394" v="14" actId="1076"/>
        <pc:sldMkLst>
          <pc:docMk/>
          <pc:sldMk cId="126555860" sldId="265"/>
        </pc:sldMkLst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4" creationId="{86858726-1A55-A22D-7740-1889134BCA87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5" creationId="{6BC10233-EC2D-4DE8-0295-5755FEF24437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6" creationId="{58528818-D58B-D02B-E1BD-9A342795B55E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7" creationId="{2D97DCE5-1C6E-D5B7-96EB-7B66672E3594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8" creationId="{33B57687-1D21-75ED-2BD3-B3D1D913B155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9" creationId="{1CB10B01-47ED-D279-0FB7-819984EB3D1D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10" creationId="{D6C168F7-A258-8DA3-9845-78B36485CD08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11" creationId="{CCF5B119-A181-B40D-E3DA-213DDA235AE0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12" creationId="{EFE7ABE8-CCFF-3F3B-FE3D-733D5C837F66}"/>
          </ac:spMkLst>
        </pc:spChg>
        <pc:spChg chg="add mod">
          <ac:chgData name="Paola Moya" userId="7d86fcc7f75c18ee" providerId="LiveId" clId="{F3F3EADE-A974-4200-B0A2-CA8AD75890B2}" dt="2024-04-11T16:11:53.855" v="9"/>
          <ac:spMkLst>
            <pc:docMk/>
            <pc:sldMk cId="126555860" sldId="265"/>
            <ac:spMk id="13" creationId="{7A0284BF-4E42-4A10-16FD-3D3098062047}"/>
          </ac:spMkLst>
        </pc:spChg>
        <pc:grpChg chg="add mod">
          <ac:chgData name="Paola Moya" userId="7d86fcc7f75c18ee" providerId="LiveId" clId="{F3F3EADE-A974-4200-B0A2-CA8AD75890B2}" dt="2024-04-11T16:12:05.394" v="14" actId="1076"/>
          <ac:grpSpMkLst>
            <pc:docMk/>
            <pc:sldMk cId="126555860" sldId="265"/>
            <ac:grpSpMk id="2" creationId="{290E4A2C-7B9E-F5B3-5CD7-21818DA65A08}"/>
          </ac:grpSpMkLst>
        </pc:grpChg>
        <pc:picChg chg="add mod">
          <ac:chgData name="Paola Moya" userId="7d86fcc7f75c18ee" providerId="LiveId" clId="{F3F3EADE-A974-4200-B0A2-CA8AD75890B2}" dt="2024-04-11T16:11:53.855" v="9"/>
          <ac:picMkLst>
            <pc:docMk/>
            <pc:sldMk cId="126555860" sldId="265"/>
            <ac:picMk id="3" creationId="{954EF481-BCB2-7C40-69EB-1E7BA1781F68}"/>
          </ac:picMkLst>
        </pc:picChg>
      </pc:sldChg>
      <pc:sldChg chg="addSp delSp modSp new mod">
        <pc:chgData name="Paola Moya" userId="7d86fcc7f75c18ee" providerId="LiveId" clId="{F3F3EADE-A974-4200-B0A2-CA8AD75890B2}" dt="2024-04-11T16:58:12.333" v="65" actId="1076"/>
        <pc:sldMkLst>
          <pc:docMk/>
          <pc:sldMk cId="3019150713" sldId="266"/>
        </pc:sldMkLst>
        <pc:spChg chg="add del">
          <ac:chgData name="Paola Moya" userId="7d86fcc7f75c18ee" providerId="LiveId" clId="{F3F3EADE-A974-4200-B0A2-CA8AD75890B2}" dt="2024-04-11T16:58:07.835" v="63" actId="12084"/>
          <ac:spMkLst>
            <pc:docMk/>
            <pc:sldMk cId="3019150713" sldId="266"/>
            <ac:spMk id="3" creationId="{7E11DAD2-ADC6-F42F-70C9-6CC06599B901}"/>
          </ac:spMkLst>
        </pc:spChg>
        <pc:graphicFrameChg chg="add mod">
          <ac:chgData name="Paola Moya" userId="7d86fcc7f75c18ee" providerId="LiveId" clId="{F3F3EADE-A974-4200-B0A2-CA8AD75890B2}" dt="2024-04-11T16:58:12.333" v="65" actId="1076"/>
          <ac:graphicFrameMkLst>
            <pc:docMk/>
            <pc:sldMk cId="3019150713" sldId="266"/>
            <ac:graphicFrameMk id="4" creationId="{58924BE6-FDEB-33D4-3014-F2B4ACAEC66D}"/>
          </ac:graphicFrameMkLst>
        </pc:graphicFrameChg>
      </pc:sldChg>
      <pc:sldChg chg="addSp delSp modSp new mod">
        <pc:chgData name="Paola Moya" userId="7d86fcc7f75c18ee" providerId="LiveId" clId="{F3F3EADE-A974-4200-B0A2-CA8AD75890B2}" dt="2024-04-11T17:40:28.994" v="98" actId="13782"/>
        <pc:sldMkLst>
          <pc:docMk/>
          <pc:sldMk cId="4004542673" sldId="267"/>
        </pc:sldMkLst>
        <pc:spChg chg="add del">
          <ac:chgData name="Paola Moya" userId="7d86fcc7f75c18ee" providerId="LiveId" clId="{F3F3EADE-A974-4200-B0A2-CA8AD75890B2}" dt="2024-04-11T17:16:28.617" v="68" actId="22"/>
          <ac:spMkLst>
            <pc:docMk/>
            <pc:sldMk cId="4004542673" sldId="267"/>
            <ac:spMk id="3" creationId="{39C9EFF3-3806-4449-9948-9DD78C8D9948}"/>
          </ac:spMkLst>
        </pc:spChg>
        <pc:spChg chg="add del mod">
          <ac:chgData name="Paola Moya" userId="7d86fcc7f75c18ee" providerId="LiveId" clId="{F3F3EADE-A974-4200-B0A2-CA8AD75890B2}" dt="2024-04-11T17:40:16.140" v="94" actId="478"/>
          <ac:spMkLst>
            <pc:docMk/>
            <pc:sldMk cId="4004542673" sldId="267"/>
            <ac:spMk id="5" creationId="{C14DBD07-4669-79A4-BB61-844435750476}"/>
          </ac:spMkLst>
        </pc:spChg>
        <pc:spChg chg="add del">
          <ac:chgData name="Paola Moya" userId="7d86fcc7f75c18ee" providerId="LiveId" clId="{F3F3EADE-A974-4200-B0A2-CA8AD75890B2}" dt="2024-04-11T17:40:22.996" v="97" actId="12084"/>
          <ac:spMkLst>
            <pc:docMk/>
            <pc:sldMk cId="4004542673" sldId="267"/>
            <ac:spMk id="7" creationId="{0199A71C-D695-4489-03C6-0B8A7F87B8E2}"/>
          </ac:spMkLst>
        </pc:spChg>
        <pc:graphicFrameChg chg="add mod">
          <ac:chgData name="Paola Moya" userId="7d86fcc7f75c18ee" providerId="LiveId" clId="{F3F3EADE-A974-4200-B0A2-CA8AD75890B2}" dt="2024-04-11T17:40:28.994" v="98" actId="13782"/>
          <ac:graphicFrameMkLst>
            <pc:docMk/>
            <pc:sldMk cId="4004542673" sldId="267"/>
            <ac:graphicFrameMk id="8" creationId="{AA5E8C61-19E0-6091-2D6A-A4740535E4A0}"/>
          </ac:graphicFrameMkLst>
        </pc:graphicFrameChg>
      </pc:sldChg>
      <pc:sldChg chg="addSp delSp modSp new mod">
        <pc:chgData name="Paola Moya" userId="7d86fcc7f75c18ee" providerId="LiveId" clId="{F3F3EADE-A974-4200-B0A2-CA8AD75890B2}" dt="2024-04-11T17:49:54.098" v="104" actId="1076"/>
        <pc:sldMkLst>
          <pc:docMk/>
          <pc:sldMk cId="1452982303" sldId="268"/>
        </pc:sldMkLst>
        <pc:spChg chg="add del">
          <ac:chgData name="Paola Moya" userId="7d86fcc7f75c18ee" providerId="LiveId" clId="{F3F3EADE-A974-4200-B0A2-CA8AD75890B2}" dt="2024-04-11T17:49:47.185" v="101" actId="12084"/>
          <ac:spMkLst>
            <pc:docMk/>
            <pc:sldMk cId="1452982303" sldId="268"/>
            <ac:spMk id="3" creationId="{C3D94E96-42D2-672E-D55B-8035E76E629F}"/>
          </ac:spMkLst>
        </pc:spChg>
        <pc:graphicFrameChg chg="add mod">
          <ac:chgData name="Paola Moya" userId="7d86fcc7f75c18ee" providerId="LiveId" clId="{F3F3EADE-A974-4200-B0A2-CA8AD75890B2}" dt="2024-04-11T17:49:54.098" v="104" actId="1076"/>
          <ac:graphicFrameMkLst>
            <pc:docMk/>
            <pc:sldMk cId="1452982303" sldId="268"/>
            <ac:graphicFrameMk id="4" creationId="{DF5423AF-C411-206E-B5FC-B4F7A9C93367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EAD9F-F0D7-410A-9B0D-7287D5443598}" type="doc">
      <dgm:prSet loTypeId="urn:microsoft.com/office/officeart/2005/8/layout/matrix1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057BD81D-A630-422C-8FF6-DA2FD15307F8}">
      <dgm:prSet/>
      <dgm:spPr/>
      <dgm:t>
        <a:bodyPr/>
        <a:lstStyle/>
        <a:p>
          <a:r>
            <a:rPr lang="es-MX"/>
            <a:t>SALUD MENTAL</a:t>
          </a:r>
        </a:p>
      </dgm:t>
    </dgm:pt>
    <dgm:pt modelId="{EF54523F-55B5-4D2A-AA60-BAAC8C478CF0}" type="parTrans" cxnId="{15532A1F-FA2B-4305-B7EA-D327C0C1D61C}">
      <dgm:prSet/>
      <dgm:spPr/>
      <dgm:t>
        <a:bodyPr/>
        <a:lstStyle/>
        <a:p>
          <a:endParaRPr lang="es-MX"/>
        </a:p>
      </dgm:t>
    </dgm:pt>
    <dgm:pt modelId="{AF09317E-AFC5-4311-979A-6D81B0D4BC95}" type="sibTrans" cxnId="{15532A1F-FA2B-4305-B7EA-D327C0C1D61C}">
      <dgm:prSet/>
      <dgm:spPr/>
      <dgm:t>
        <a:bodyPr/>
        <a:lstStyle/>
        <a:p>
          <a:endParaRPr lang="es-MX"/>
        </a:p>
      </dgm:t>
    </dgm:pt>
    <dgm:pt modelId="{54CEC93A-CC9D-4F09-A11C-9B480D99F839}">
      <dgm:prSet/>
      <dgm:spPr/>
      <dgm:t>
        <a:bodyPr/>
        <a:lstStyle/>
        <a:p>
          <a:r>
            <a:rPr lang="es-MX" dirty="0"/>
            <a:t>Estado de bienestar que permita afrontar la vida, relacionarse, trabajar y aportar al desarrollo de la </a:t>
          </a:r>
          <a:r>
            <a:rPr lang="es-MX"/>
            <a:t>comunidad.  </a:t>
          </a:r>
          <a:endParaRPr lang="es-MX" dirty="0"/>
        </a:p>
      </dgm:t>
    </dgm:pt>
    <dgm:pt modelId="{539FB552-3A8F-436A-9DB0-8571469B1F6B}" type="parTrans" cxnId="{46A47CAE-A295-4F33-A5AC-0D93C6332850}">
      <dgm:prSet/>
      <dgm:spPr/>
      <dgm:t>
        <a:bodyPr/>
        <a:lstStyle/>
        <a:p>
          <a:endParaRPr lang="es-MX"/>
        </a:p>
      </dgm:t>
    </dgm:pt>
    <dgm:pt modelId="{73BF8287-315A-46DC-BAF2-BB0E43AB6FD7}" type="sibTrans" cxnId="{46A47CAE-A295-4F33-A5AC-0D93C6332850}">
      <dgm:prSet/>
      <dgm:spPr/>
      <dgm:t>
        <a:bodyPr/>
        <a:lstStyle/>
        <a:p>
          <a:endParaRPr lang="es-MX"/>
        </a:p>
      </dgm:t>
    </dgm:pt>
    <dgm:pt modelId="{97440364-3C5A-4779-8ADF-69AFE5E3E752}">
      <dgm:prSet/>
      <dgm:spPr/>
      <dgm:t>
        <a:bodyPr/>
        <a:lstStyle/>
        <a:p>
          <a:r>
            <a:rPr lang="es-MX"/>
            <a:t>Debe entenderse como un proceso dinámico e integral, donde lo biológico, psicológico y social confluyan de forma permanente.</a:t>
          </a:r>
        </a:p>
      </dgm:t>
    </dgm:pt>
    <dgm:pt modelId="{33502E01-221B-4808-8BDE-9383A30387C3}" type="parTrans" cxnId="{B5EAC0F6-039C-474E-B120-5DEE3F6AAB6D}">
      <dgm:prSet/>
      <dgm:spPr/>
      <dgm:t>
        <a:bodyPr/>
        <a:lstStyle/>
        <a:p>
          <a:endParaRPr lang="es-MX"/>
        </a:p>
      </dgm:t>
    </dgm:pt>
    <dgm:pt modelId="{EEB6F36B-8A5C-4D8F-91C8-A239B6514862}" type="sibTrans" cxnId="{B5EAC0F6-039C-474E-B120-5DEE3F6AAB6D}">
      <dgm:prSet/>
      <dgm:spPr/>
      <dgm:t>
        <a:bodyPr/>
        <a:lstStyle/>
        <a:p>
          <a:endParaRPr lang="es-MX"/>
        </a:p>
      </dgm:t>
    </dgm:pt>
    <dgm:pt modelId="{AA22EBC6-3A64-4983-AD0E-E0924B5ABD76}">
      <dgm:prSet/>
      <dgm:spPr/>
      <dgm:t>
        <a:bodyPr/>
        <a:lstStyle/>
        <a:p>
          <a:r>
            <a:rPr lang="es-MX"/>
            <a:t>Los determinantes sociales afectan de manera directa la salud mental de las personas: violencia, pobreza, exclusión.</a:t>
          </a:r>
        </a:p>
      </dgm:t>
    </dgm:pt>
    <dgm:pt modelId="{EFA2BC34-BF6F-4649-8911-290B6C813734}" type="parTrans" cxnId="{29FE6730-0142-42AB-B058-0C3F9826D71A}">
      <dgm:prSet/>
      <dgm:spPr/>
      <dgm:t>
        <a:bodyPr/>
        <a:lstStyle/>
        <a:p>
          <a:endParaRPr lang="es-MX"/>
        </a:p>
      </dgm:t>
    </dgm:pt>
    <dgm:pt modelId="{6B0B2D5F-E5B0-46AB-AFBF-B947290C45E6}" type="sibTrans" cxnId="{29FE6730-0142-42AB-B058-0C3F9826D71A}">
      <dgm:prSet/>
      <dgm:spPr/>
      <dgm:t>
        <a:bodyPr/>
        <a:lstStyle/>
        <a:p>
          <a:endParaRPr lang="es-MX"/>
        </a:p>
      </dgm:t>
    </dgm:pt>
    <dgm:pt modelId="{3930FEC4-65E0-40DB-BE23-DE0952CB5C95}">
      <dgm:prSet/>
      <dgm:spPr/>
      <dgm:t>
        <a:bodyPr/>
        <a:lstStyle/>
        <a:p>
          <a:r>
            <a:rPr lang="es-MX"/>
            <a:t>Factores como la soledad, la carencia afectiva y las débiles redes de apoyo, inciden negativamente en el bienestar de las personas en el ámbito individual y colectivo.</a:t>
          </a:r>
        </a:p>
      </dgm:t>
    </dgm:pt>
    <dgm:pt modelId="{7EABAAEC-60C9-4075-A789-FBC24FC39A51}" type="parTrans" cxnId="{23EF812D-BB56-456A-A0D2-2B6238AE2F1E}">
      <dgm:prSet/>
      <dgm:spPr/>
      <dgm:t>
        <a:bodyPr/>
        <a:lstStyle/>
        <a:p>
          <a:endParaRPr lang="es-MX"/>
        </a:p>
      </dgm:t>
    </dgm:pt>
    <dgm:pt modelId="{EDDE599E-28C1-4426-8AE4-0757D29A2E58}" type="sibTrans" cxnId="{23EF812D-BB56-456A-A0D2-2B6238AE2F1E}">
      <dgm:prSet/>
      <dgm:spPr/>
      <dgm:t>
        <a:bodyPr/>
        <a:lstStyle/>
        <a:p>
          <a:endParaRPr lang="es-MX"/>
        </a:p>
      </dgm:t>
    </dgm:pt>
    <dgm:pt modelId="{C7CBB0B0-E45F-47A5-86FF-6140FAB07C7A}" type="pres">
      <dgm:prSet presAssocID="{5BCEAD9F-F0D7-410A-9B0D-7287D544359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9EB2DCE-ADC6-4C1A-9DDF-AE534C100F31}" type="pres">
      <dgm:prSet presAssocID="{5BCEAD9F-F0D7-410A-9B0D-7287D5443598}" presName="matrix" presStyleCnt="0"/>
      <dgm:spPr/>
    </dgm:pt>
    <dgm:pt modelId="{B4712155-939E-4DD3-8080-DCECBA5DC0FE}" type="pres">
      <dgm:prSet presAssocID="{5BCEAD9F-F0D7-410A-9B0D-7287D5443598}" presName="tile1" presStyleLbl="node1" presStyleIdx="0" presStyleCnt="4"/>
      <dgm:spPr/>
    </dgm:pt>
    <dgm:pt modelId="{7E7F6F77-E06A-41CD-8ED5-1B10156E258C}" type="pres">
      <dgm:prSet presAssocID="{5BCEAD9F-F0D7-410A-9B0D-7287D544359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3DE3D0-1B63-477B-95C1-508533C2B855}" type="pres">
      <dgm:prSet presAssocID="{5BCEAD9F-F0D7-410A-9B0D-7287D5443598}" presName="tile2" presStyleLbl="node1" presStyleIdx="1" presStyleCnt="4"/>
      <dgm:spPr/>
    </dgm:pt>
    <dgm:pt modelId="{E9D8615F-6AC0-4E70-A997-5B835957F590}" type="pres">
      <dgm:prSet presAssocID="{5BCEAD9F-F0D7-410A-9B0D-7287D544359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3AA17B7-EE7A-4DDC-9CDB-9203EF8C5C14}" type="pres">
      <dgm:prSet presAssocID="{5BCEAD9F-F0D7-410A-9B0D-7287D5443598}" presName="tile3" presStyleLbl="node1" presStyleIdx="2" presStyleCnt="4"/>
      <dgm:spPr/>
    </dgm:pt>
    <dgm:pt modelId="{AA86DC8F-0D37-4A05-9253-6385EE9C86B6}" type="pres">
      <dgm:prSet presAssocID="{5BCEAD9F-F0D7-410A-9B0D-7287D544359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EC09713-1705-4251-8BB8-6817E51183E5}" type="pres">
      <dgm:prSet presAssocID="{5BCEAD9F-F0D7-410A-9B0D-7287D5443598}" presName="tile4" presStyleLbl="node1" presStyleIdx="3" presStyleCnt="4"/>
      <dgm:spPr/>
    </dgm:pt>
    <dgm:pt modelId="{639C3BB8-087F-4584-9EEA-A7578779A143}" type="pres">
      <dgm:prSet presAssocID="{5BCEAD9F-F0D7-410A-9B0D-7287D544359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F364EA3-6913-4013-88FF-5190FEA21FED}" type="pres">
      <dgm:prSet presAssocID="{5BCEAD9F-F0D7-410A-9B0D-7287D544359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46A13D1C-5096-445C-8F2F-9DE722FFB3EC}" type="presOf" srcId="{97440364-3C5A-4779-8ADF-69AFE5E3E752}" destId="{E9D8615F-6AC0-4E70-A997-5B835957F590}" srcOrd="1" destOrd="0" presId="urn:microsoft.com/office/officeart/2005/8/layout/matrix1"/>
    <dgm:cxn modelId="{15532A1F-FA2B-4305-B7EA-D327C0C1D61C}" srcId="{5BCEAD9F-F0D7-410A-9B0D-7287D5443598}" destId="{057BD81D-A630-422C-8FF6-DA2FD15307F8}" srcOrd="0" destOrd="0" parTransId="{EF54523F-55B5-4D2A-AA60-BAAC8C478CF0}" sibTransId="{AF09317E-AFC5-4311-979A-6D81B0D4BC95}"/>
    <dgm:cxn modelId="{42AA6A22-712F-41DA-A326-D251370F95C5}" type="presOf" srcId="{AA22EBC6-3A64-4983-AD0E-E0924B5ABD76}" destId="{D3AA17B7-EE7A-4DDC-9CDB-9203EF8C5C14}" srcOrd="0" destOrd="0" presId="urn:microsoft.com/office/officeart/2005/8/layout/matrix1"/>
    <dgm:cxn modelId="{23EF812D-BB56-456A-A0D2-2B6238AE2F1E}" srcId="{057BD81D-A630-422C-8FF6-DA2FD15307F8}" destId="{3930FEC4-65E0-40DB-BE23-DE0952CB5C95}" srcOrd="3" destOrd="0" parTransId="{7EABAAEC-60C9-4075-A789-FBC24FC39A51}" sibTransId="{EDDE599E-28C1-4426-8AE4-0757D29A2E58}"/>
    <dgm:cxn modelId="{29FE6730-0142-42AB-B058-0C3F9826D71A}" srcId="{057BD81D-A630-422C-8FF6-DA2FD15307F8}" destId="{AA22EBC6-3A64-4983-AD0E-E0924B5ABD76}" srcOrd="2" destOrd="0" parTransId="{EFA2BC34-BF6F-4649-8911-290B6C813734}" sibTransId="{6B0B2D5F-E5B0-46AB-AFBF-B947290C45E6}"/>
    <dgm:cxn modelId="{583E4275-61C9-4F3E-91C1-EF978B9FA8FF}" type="presOf" srcId="{3930FEC4-65E0-40DB-BE23-DE0952CB5C95}" destId="{639C3BB8-087F-4584-9EEA-A7578779A143}" srcOrd="1" destOrd="0" presId="urn:microsoft.com/office/officeart/2005/8/layout/matrix1"/>
    <dgm:cxn modelId="{9D81A28E-BCAC-4DB4-ACAC-5D999ACF1BF7}" type="presOf" srcId="{057BD81D-A630-422C-8FF6-DA2FD15307F8}" destId="{7F364EA3-6913-4013-88FF-5190FEA21FED}" srcOrd="0" destOrd="0" presId="urn:microsoft.com/office/officeart/2005/8/layout/matrix1"/>
    <dgm:cxn modelId="{BDD212A0-69CA-4432-A914-5EBB8A5A4575}" type="presOf" srcId="{97440364-3C5A-4779-8ADF-69AFE5E3E752}" destId="{3E3DE3D0-1B63-477B-95C1-508533C2B855}" srcOrd="0" destOrd="0" presId="urn:microsoft.com/office/officeart/2005/8/layout/matrix1"/>
    <dgm:cxn modelId="{E4765FA5-2C7A-4534-9CEB-360B1EEB24BD}" type="presOf" srcId="{54CEC93A-CC9D-4F09-A11C-9B480D99F839}" destId="{7E7F6F77-E06A-41CD-8ED5-1B10156E258C}" srcOrd="1" destOrd="0" presId="urn:microsoft.com/office/officeart/2005/8/layout/matrix1"/>
    <dgm:cxn modelId="{46A47CAE-A295-4F33-A5AC-0D93C6332850}" srcId="{057BD81D-A630-422C-8FF6-DA2FD15307F8}" destId="{54CEC93A-CC9D-4F09-A11C-9B480D99F839}" srcOrd="0" destOrd="0" parTransId="{539FB552-3A8F-436A-9DB0-8571469B1F6B}" sibTransId="{73BF8287-315A-46DC-BAF2-BB0E43AB6FD7}"/>
    <dgm:cxn modelId="{329977C1-297A-4A2C-998F-0988329A04AA}" type="presOf" srcId="{54CEC93A-CC9D-4F09-A11C-9B480D99F839}" destId="{B4712155-939E-4DD3-8080-DCECBA5DC0FE}" srcOrd="0" destOrd="0" presId="urn:microsoft.com/office/officeart/2005/8/layout/matrix1"/>
    <dgm:cxn modelId="{34D933DB-2966-43FE-BAC7-A46FA09C1EDE}" type="presOf" srcId="{5BCEAD9F-F0D7-410A-9B0D-7287D5443598}" destId="{C7CBB0B0-E45F-47A5-86FF-6140FAB07C7A}" srcOrd="0" destOrd="0" presId="urn:microsoft.com/office/officeart/2005/8/layout/matrix1"/>
    <dgm:cxn modelId="{1DB05FDE-6E8D-4AF4-B08C-C1D8230B1235}" type="presOf" srcId="{3930FEC4-65E0-40DB-BE23-DE0952CB5C95}" destId="{3EC09713-1705-4251-8BB8-6817E51183E5}" srcOrd="0" destOrd="0" presId="urn:microsoft.com/office/officeart/2005/8/layout/matrix1"/>
    <dgm:cxn modelId="{448BF8E4-E840-4AD5-913D-B8C5D97E1740}" type="presOf" srcId="{AA22EBC6-3A64-4983-AD0E-E0924B5ABD76}" destId="{AA86DC8F-0D37-4A05-9253-6385EE9C86B6}" srcOrd="1" destOrd="0" presId="urn:microsoft.com/office/officeart/2005/8/layout/matrix1"/>
    <dgm:cxn modelId="{B5EAC0F6-039C-474E-B120-5DEE3F6AAB6D}" srcId="{057BD81D-A630-422C-8FF6-DA2FD15307F8}" destId="{97440364-3C5A-4779-8ADF-69AFE5E3E752}" srcOrd="1" destOrd="0" parTransId="{33502E01-221B-4808-8BDE-9383A30387C3}" sibTransId="{EEB6F36B-8A5C-4D8F-91C8-A239B6514862}"/>
    <dgm:cxn modelId="{48FDE4D0-261C-46DF-931B-24DB7E87E3F3}" type="presParOf" srcId="{C7CBB0B0-E45F-47A5-86FF-6140FAB07C7A}" destId="{99EB2DCE-ADC6-4C1A-9DDF-AE534C100F31}" srcOrd="0" destOrd="0" presId="urn:microsoft.com/office/officeart/2005/8/layout/matrix1"/>
    <dgm:cxn modelId="{92E6E1B6-CBEA-4AEA-857F-C4A184916916}" type="presParOf" srcId="{99EB2DCE-ADC6-4C1A-9DDF-AE534C100F31}" destId="{B4712155-939E-4DD3-8080-DCECBA5DC0FE}" srcOrd="0" destOrd="0" presId="urn:microsoft.com/office/officeart/2005/8/layout/matrix1"/>
    <dgm:cxn modelId="{E1BCED0F-A313-47FB-A5E4-1366503DB372}" type="presParOf" srcId="{99EB2DCE-ADC6-4C1A-9DDF-AE534C100F31}" destId="{7E7F6F77-E06A-41CD-8ED5-1B10156E258C}" srcOrd="1" destOrd="0" presId="urn:microsoft.com/office/officeart/2005/8/layout/matrix1"/>
    <dgm:cxn modelId="{2A021C5A-95BB-45CB-ADA3-599E385DBD2C}" type="presParOf" srcId="{99EB2DCE-ADC6-4C1A-9DDF-AE534C100F31}" destId="{3E3DE3D0-1B63-477B-95C1-508533C2B855}" srcOrd="2" destOrd="0" presId="urn:microsoft.com/office/officeart/2005/8/layout/matrix1"/>
    <dgm:cxn modelId="{068D644A-7785-46C2-A335-C0AEBF68B45E}" type="presParOf" srcId="{99EB2DCE-ADC6-4C1A-9DDF-AE534C100F31}" destId="{E9D8615F-6AC0-4E70-A997-5B835957F590}" srcOrd="3" destOrd="0" presId="urn:microsoft.com/office/officeart/2005/8/layout/matrix1"/>
    <dgm:cxn modelId="{5684D2DA-748E-4F39-92CF-817DB866B112}" type="presParOf" srcId="{99EB2DCE-ADC6-4C1A-9DDF-AE534C100F31}" destId="{D3AA17B7-EE7A-4DDC-9CDB-9203EF8C5C14}" srcOrd="4" destOrd="0" presId="urn:microsoft.com/office/officeart/2005/8/layout/matrix1"/>
    <dgm:cxn modelId="{1AA3C928-7428-4139-BEA0-6417B49F42B5}" type="presParOf" srcId="{99EB2DCE-ADC6-4C1A-9DDF-AE534C100F31}" destId="{AA86DC8F-0D37-4A05-9253-6385EE9C86B6}" srcOrd="5" destOrd="0" presId="urn:microsoft.com/office/officeart/2005/8/layout/matrix1"/>
    <dgm:cxn modelId="{BDAACDB4-1D2D-49FD-98C2-9B9988D10B8E}" type="presParOf" srcId="{99EB2DCE-ADC6-4C1A-9DDF-AE534C100F31}" destId="{3EC09713-1705-4251-8BB8-6817E51183E5}" srcOrd="6" destOrd="0" presId="urn:microsoft.com/office/officeart/2005/8/layout/matrix1"/>
    <dgm:cxn modelId="{4B44980C-CB7A-4124-8278-A15B4B8B0FC6}" type="presParOf" srcId="{99EB2DCE-ADC6-4C1A-9DDF-AE534C100F31}" destId="{639C3BB8-087F-4584-9EEA-A7578779A143}" srcOrd="7" destOrd="0" presId="urn:microsoft.com/office/officeart/2005/8/layout/matrix1"/>
    <dgm:cxn modelId="{0357D2C5-0CFB-4A8D-91B8-727AB547F512}" type="presParOf" srcId="{C7CBB0B0-E45F-47A5-86FF-6140FAB07C7A}" destId="{7F364EA3-6913-4013-88FF-5190FEA21FE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C3CBCE-B0D8-45E1-A809-4F009B63351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7A78CCB-D819-4F0D-B94B-0F9FAB5B1022}">
      <dgm:prSet/>
      <dgm:spPr/>
      <dgm:t>
        <a:bodyPr/>
        <a:lstStyle/>
        <a:p>
          <a:r>
            <a:rPr lang="es-MX"/>
            <a:t>La formulación de un Plan Nacional de Salud Mental se inscribe en el contexto del Plan Decenal de Salud Pública 2022 – 2031, un documento rector que </a:t>
          </a:r>
          <a:r>
            <a:rPr lang="es-MX" b="1"/>
            <a:t>establece las directrices para asegurar la salud en Colombia.</a:t>
          </a:r>
          <a:r>
            <a:rPr lang="es-MX"/>
            <a:t> Este plan se ha desarrollado a partir de un análisis de la situación sanitaria del país y presenta una perspectiva particular de la salud, adoptando un modelo específico con diversas dimensiones. Con relación al tema que nos ocupa, ofreceremos un resumen de la </a:t>
          </a:r>
          <a:r>
            <a:rPr lang="es-MX" b="1"/>
            <a:t>'Dimensión de convivencia social y salud mental',</a:t>
          </a:r>
          <a:r>
            <a:rPr lang="es-MX"/>
            <a:t> que facilitará la comprensión del estado actual y las condiciones de la salud mental en nuestro país</a:t>
          </a:r>
        </a:p>
      </dgm:t>
    </dgm:pt>
    <dgm:pt modelId="{D5C06D00-FEF8-4128-A30A-2F3E33251A7F}" type="parTrans" cxnId="{BAB748BD-6A72-480A-8DE1-19C3C6A0ED7E}">
      <dgm:prSet/>
      <dgm:spPr/>
      <dgm:t>
        <a:bodyPr/>
        <a:lstStyle/>
        <a:p>
          <a:endParaRPr lang="es-MX"/>
        </a:p>
      </dgm:t>
    </dgm:pt>
    <dgm:pt modelId="{C46E9A6A-4CFD-4BFA-94B1-E0113CC4B325}" type="sibTrans" cxnId="{BAB748BD-6A72-480A-8DE1-19C3C6A0ED7E}">
      <dgm:prSet/>
      <dgm:spPr/>
      <dgm:t>
        <a:bodyPr/>
        <a:lstStyle/>
        <a:p>
          <a:endParaRPr lang="es-MX"/>
        </a:p>
      </dgm:t>
    </dgm:pt>
    <dgm:pt modelId="{F52E26F0-8BD6-435C-BD48-8C07067E5430}" type="pres">
      <dgm:prSet presAssocID="{50C3CBCE-B0D8-45E1-A809-4F009B63351A}" presName="linearFlow" presStyleCnt="0">
        <dgm:presLayoutVars>
          <dgm:dir/>
          <dgm:resizeHandles val="exact"/>
        </dgm:presLayoutVars>
      </dgm:prSet>
      <dgm:spPr/>
    </dgm:pt>
    <dgm:pt modelId="{8B34F554-5AE2-4E44-9048-3E391175A1B4}" type="pres">
      <dgm:prSet presAssocID="{67A78CCB-D819-4F0D-B94B-0F9FAB5B1022}" presName="composite" presStyleCnt="0"/>
      <dgm:spPr/>
    </dgm:pt>
    <dgm:pt modelId="{F909BBCC-AA3C-4127-933B-00EFD814125F}" type="pres">
      <dgm:prSet presAssocID="{67A78CCB-D819-4F0D-B94B-0F9FAB5B1022}" presName="imgShp" presStyleLbl="f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30000" r="-30000"/>
          </a:stretch>
        </a:blipFill>
      </dgm:spPr>
    </dgm:pt>
    <dgm:pt modelId="{6EFF16DD-E8DD-4238-A67E-C40EC730086D}" type="pres">
      <dgm:prSet presAssocID="{67A78CCB-D819-4F0D-B94B-0F9FAB5B1022}" presName="txShp" presStyleLbl="node1" presStyleIdx="0" presStyleCnt="1">
        <dgm:presLayoutVars>
          <dgm:bulletEnabled val="1"/>
        </dgm:presLayoutVars>
      </dgm:prSet>
      <dgm:spPr/>
    </dgm:pt>
  </dgm:ptLst>
  <dgm:cxnLst>
    <dgm:cxn modelId="{AF34EC1C-1F07-43EF-86F1-6F86B57EB3CD}" type="presOf" srcId="{67A78CCB-D819-4F0D-B94B-0F9FAB5B1022}" destId="{6EFF16DD-E8DD-4238-A67E-C40EC730086D}" srcOrd="0" destOrd="0" presId="urn:microsoft.com/office/officeart/2005/8/layout/vList3"/>
    <dgm:cxn modelId="{00C7575E-A715-41CD-87D4-EE3E77C7DA54}" type="presOf" srcId="{50C3CBCE-B0D8-45E1-A809-4F009B63351A}" destId="{F52E26F0-8BD6-435C-BD48-8C07067E5430}" srcOrd="0" destOrd="0" presId="urn:microsoft.com/office/officeart/2005/8/layout/vList3"/>
    <dgm:cxn modelId="{BAB748BD-6A72-480A-8DE1-19C3C6A0ED7E}" srcId="{50C3CBCE-B0D8-45E1-A809-4F009B63351A}" destId="{67A78CCB-D819-4F0D-B94B-0F9FAB5B1022}" srcOrd="0" destOrd="0" parTransId="{D5C06D00-FEF8-4128-A30A-2F3E33251A7F}" sibTransId="{C46E9A6A-4CFD-4BFA-94B1-E0113CC4B325}"/>
    <dgm:cxn modelId="{047649E4-23E4-448D-812B-8F717EA9B539}" type="presParOf" srcId="{F52E26F0-8BD6-435C-BD48-8C07067E5430}" destId="{8B34F554-5AE2-4E44-9048-3E391175A1B4}" srcOrd="0" destOrd="0" presId="urn:microsoft.com/office/officeart/2005/8/layout/vList3"/>
    <dgm:cxn modelId="{D52B987C-6DD6-4229-B8E8-C358FAEDF6E2}" type="presParOf" srcId="{8B34F554-5AE2-4E44-9048-3E391175A1B4}" destId="{F909BBCC-AA3C-4127-933B-00EFD814125F}" srcOrd="0" destOrd="0" presId="urn:microsoft.com/office/officeart/2005/8/layout/vList3"/>
    <dgm:cxn modelId="{3E686C7A-19DE-4131-89F6-D9DF3C0EF2FA}" type="presParOf" srcId="{8B34F554-5AE2-4E44-9048-3E391175A1B4}" destId="{6EFF16DD-E8DD-4238-A67E-C40EC7300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17B498-3C91-463C-9B81-F60CE657806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D926A1B-1D5C-4FD5-B90A-B54963C12A34}">
      <dgm:prSet/>
      <dgm:spPr/>
      <dgm:t>
        <a:bodyPr/>
        <a:lstStyle/>
        <a:p>
          <a:r>
            <a:rPr lang="es-MX" dirty="0"/>
            <a:t>Promoción de la salud mental.</a:t>
          </a:r>
        </a:p>
      </dgm:t>
    </dgm:pt>
    <dgm:pt modelId="{ADAB3B3D-CB7B-4C71-80A7-2AE4E15DB803}" type="parTrans" cxnId="{AD668D8B-BEE3-4321-AE28-6BC15ABF9252}">
      <dgm:prSet/>
      <dgm:spPr/>
      <dgm:t>
        <a:bodyPr/>
        <a:lstStyle/>
        <a:p>
          <a:endParaRPr lang="es-MX"/>
        </a:p>
      </dgm:t>
    </dgm:pt>
    <dgm:pt modelId="{3982DA54-B222-4870-99E5-B73B31674297}" type="sibTrans" cxnId="{AD668D8B-BEE3-4321-AE28-6BC15ABF9252}">
      <dgm:prSet/>
      <dgm:spPr/>
      <dgm:t>
        <a:bodyPr/>
        <a:lstStyle/>
        <a:p>
          <a:endParaRPr lang="es-MX"/>
        </a:p>
      </dgm:t>
    </dgm:pt>
    <dgm:pt modelId="{4DCD9649-8DE8-4F92-A12D-700BB01D88D1}">
      <dgm:prSet/>
      <dgm:spPr/>
      <dgm:t>
        <a:bodyPr/>
        <a:lstStyle/>
        <a:p>
          <a:r>
            <a:rPr lang="es-MX"/>
            <a:t>Prevención de trastornos mentales.</a:t>
          </a:r>
        </a:p>
      </dgm:t>
    </dgm:pt>
    <dgm:pt modelId="{F6278704-B24B-4AF5-8F5B-6FF946E9869B}" type="parTrans" cxnId="{7237CC8A-8FAD-40E5-8B8F-1E9DBEDF6CFB}">
      <dgm:prSet/>
      <dgm:spPr/>
      <dgm:t>
        <a:bodyPr/>
        <a:lstStyle/>
        <a:p>
          <a:endParaRPr lang="es-MX"/>
        </a:p>
      </dgm:t>
    </dgm:pt>
    <dgm:pt modelId="{0D0C48C7-5615-48C0-B2D1-2F8F22FBB0BE}" type="sibTrans" cxnId="{7237CC8A-8FAD-40E5-8B8F-1E9DBEDF6CFB}">
      <dgm:prSet/>
      <dgm:spPr/>
      <dgm:t>
        <a:bodyPr/>
        <a:lstStyle/>
        <a:p>
          <a:endParaRPr lang="es-MX"/>
        </a:p>
      </dgm:t>
    </dgm:pt>
    <dgm:pt modelId="{6DD73DCD-9549-4B61-91E2-90482AEB5A39}">
      <dgm:prSet/>
      <dgm:spPr/>
      <dgm:t>
        <a:bodyPr/>
        <a:lstStyle/>
        <a:p>
          <a:r>
            <a:rPr lang="es-MX" dirty="0"/>
            <a:t>Atención integral en salud mental.</a:t>
          </a:r>
        </a:p>
      </dgm:t>
    </dgm:pt>
    <dgm:pt modelId="{EFECD0A1-5976-4615-977C-7B782E2930D7}" type="parTrans" cxnId="{568AF1D8-C444-4418-A45D-ACAFE3824288}">
      <dgm:prSet/>
      <dgm:spPr/>
      <dgm:t>
        <a:bodyPr/>
        <a:lstStyle/>
        <a:p>
          <a:endParaRPr lang="es-MX"/>
        </a:p>
      </dgm:t>
    </dgm:pt>
    <dgm:pt modelId="{77F06EA4-A19A-4ADD-B779-C7195FDF537E}" type="sibTrans" cxnId="{568AF1D8-C444-4418-A45D-ACAFE3824288}">
      <dgm:prSet/>
      <dgm:spPr/>
      <dgm:t>
        <a:bodyPr/>
        <a:lstStyle/>
        <a:p>
          <a:endParaRPr lang="es-MX"/>
        </a:p>
      </dgm:t>
    </dgm:pt>
    <dgm:pt modelId="{EC7D9CA5-12D6-45D4-9C8D-E5BFF66C176E}" type="pres">
      <dgm:prSet presAssocID="{B317B498-3C91-463C-9B81-F60CE6578065}" presName="Name0" presStyleCnt="0">
        <dgm:presLayoutVars>
          <dgm:dir/>
          <dgm:resizeHandles val="exact"/>
        </dgm:presLayoutVars>
      </dgm:prSet>
      <dgm:spPr/>
    </dgm:pt>
    <dgm:pt modelId="{FF5458ED-BB00-4540-A31F-5C140DB26325}" type="pres">
      <dgm:prSet presAssocID="{0D926A1B-1D5C-4FD5-B90A-B54963C12A34}" presName="compNode" presStyleCnt="0"/>
      <dgm:spPr/>
    </dgm:pt>
    <dgm:pt modelId="{AEBCD356-5DE2-4430-A626-0BFC8D3774F9}" type="pres">
      <dgm:prSet presAssocID="{0D926A1B-1D5C-4FD5-B90A-B54963C12A34}" presName="pict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15000" b="-15000"/>
          </a:stretch>
        </a:blipFill>
      </dgm:spPr>
    </dgm:pt>
    <dgm:pt modelId="{35663533-1170-4576-8CEC-FC2C725CCFDE}" type="pres">
      <dgm:prSet presAssocID="{0D926A1B-1D5C-4FD5-B90A-B54963C12A34}" presName="textRect" presStyleLbl="revTx" presStyleIdx="0" presStyleCnt="3">
        <dgm:presLayoutVars>
          <dgm:bulletEnabled val="1"/>
        </dgm:presLayoutVars>
      </dgm:prSet>
      <dgm:spPr/>
    </dgm:pt>
    <dgm:pt modelId="{8A8B3975-C943-4944-9DBE-E5167A2D57FC}" type="pres">
      <dgm:prSet presAssocID="{3982DA54-B222-4870-99E5-B73B31674297}" presName="sibTrans" presStyleLbl="sibTrans2D1" presStyleIdx="0" presStyleCnt="0"/>
      <dgm:spPr/>
    </dgm:pt>
    <dgm:pt modelId="{839566D6-DA9F-49F6-A77C-BF5C5005A52F}" type="pres">
      <dgm:prSet presAssocID="{4DCD9649-8DE8-4F92-A12D-700BB01D88D1}" presName="compNode" presStyleCnt="0"/>
      <dgm:spPr/>
    </dgm:pt>
    <dgm:pt modelId="{67F1B084-9AD9-4501-9D86-9935128131DD}" type="pres">
      <dgm:prSet presAssocID="{4DCD9649-8DE8-4F92-A12D-700BB01D88D1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339EAA7D-E9AC-4F1A-9597-E25405A80D9D}" type="pres">
      <dgm:prSet presAssocID="{4DCD9649-8DE8-4F92-A12D-700BB01D88D1}" presName="textRect" presStyleLbl="revTx" presStyleIdx="1" presStyleCnt="3">
        <dgm:presLayoutVars>
          <dgm:bulletEnabled val="1"/>
        </dgm:presLayoutVars>
      </dgm:prSet>
      <dgm:spPr/>
    </dgm:pt>
    <dgm:pt modelId="{A058AF56-08B7-427E-A541-92F4EDD711CE}" type="pres">
      <dgm:prSet presAssocID="{0D0C48C7-5615-48C0-B2D1-2F8F22FBB0BE}" presName="sibTrans" presStyleLbl="sibTrans2D1" presStyleIdx="0" presStyleCnt="0"/>
      <dgm:spPr/>
    </dgm:pt>
    <dgm:pt modelId="{193E6129-A672-4FE2-8E99-000CD688A1F8}" type="pres">
      <dgm:prSet presAssocID="{6DD73DCD-9549-4B61-91E2-90482AEB5A39}" presName="compNode" presStyleCnt="0"/>
      <dgm:spPr/>
    </dgm:pt>
    <dgm:pt modelId="{49FB6810-E330-48BC-A7CA-E3F8B8F8A28F}" type="pres">
      <dgm:prSet presAssocID="{6DD73DCD-9549-4B61-91E2-90482AEB5A39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  <dgm:pt modelId="{BF7A2059-2B80-4622-9C04-43FD156AEC06}" type="pres">
      <dgm:prSet presAssocID="{6DD73DCD-9549-4B61-91E2-90482AEB5A39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9C35866E-BCD4-4973-85C8-FFA69F0AD665}" type="presOf" srcId="{B317B498-3C91-463C-9B81-F60CE6578065}" destId="{EC7D9CA5-12D6-45D4-9C8D-E5BFF66C176E}" srcOrd="0" destOrd="0" presId="urn:microsoft.com/office/officeart/2005/8/layout/pList1"/>
    <dgm:cxn modelId="{7237CC8A-8FAD-40E5-8B8F-1E9DBEDF6CFB}" srcId="{B317B498-3C91-463C-9B81-F60CE6578065}" destId="{4DCD9649-8DE8-4F92-A12D-700BB01D88D1}" srcOrd="1" destOrd="0" parTransId="{F6278704-B24B-4AF5-8F5B-6FF946E9869B}" sibTransId="{0D0C48C7-5615-48C0-B2D1-2F8F22FBB0BE}"/>
    <dgm:cxn modelId="{AD668D8B-BEE3-4321-AE28-6BC15ABF9252}" srcId="{B317B498-3C91-463C-9B81-F60CE6578065}" destId="{0D926A1B-1D5C-4FD5-B90A-B54963C12A34}" srcOrd="0" destOrd="0" parTransId="{ADAB3B3D-CB7B-4C71-80A7-2AE4E15DB803}" sibTransId="{3982DA54-B222-4870-99E5-B73B31674297}"/>
    <dgm:cxn modelId="{FD746E8E-9A55-4B43-BA97-EE94ADBF2A6E}" type="presOf" srcId="{6DD73DCD-9549-4B61-91E2-90482AEB5A39}" destId="{BF7A2059-2B80-4622-9C04-43FD156AEC06}" srcOrd="0" destOrd="0" presId="urn:microsoft.com/office/officeart/2005/8/layout/pList1"/>
    <dgm:cxn modelId="{F566A59E-4820-4516-89E8-01F108471459}" type="presOf" srcId="{0D926A1B-1D5C-4FD5-B90A-B54963C12A34}" destId="{35663533-1170-4576-8CEC-FC2C725CCFDE}" srcOrd="0" destOrd="0" presId="urn:microsoft.com/office/officeart/2005/8/layout/pList1"/>
    <dgm:cxn modelId="{27D14CC0-8EDD-430F-82F5-B1C1413EE0B5}" type="presOf" srcId="{3982DA54-B222-4870-99E5-B73B31674297}" destId="{8A8B3975-C943-4944-9DBE-E5167A2D57FC}" srcOrd="0" destOrd="0" presId="urn:microsoft.com/office/officeart/2005/8/layout/pList1"/>
    <dgm:cxn modelId="{908BACD0-442A-4525-8D22-F856BA0CAD32}" type="presOf" srcId="{0D0C48C7-5615-48C0-B2D1-2F8F22FBB0BE}" destId="{A058AF56-08B7-427E-A541-92F4EDD711CE}" srcOrd="0" destOrd="0" presId="urn:microsoft.com/office/officeart/2005/8/layout/pList1"/>
    <dgm:cxn modelId="{568AF1D8-C444-4418-A45D-ACAFE3824288}" srcId="{B317B498-3C91-463C-9B81-F60CE6578065}" destId="{6DD73DCD-9549-4B61-91E2-90482AEB5A39}" srcOrd="2" destOrd="0" parTransId="{EFECD0A1-5976-4615-977C-7B782E2930D7}" sibTransId="{77F06EA4-A19A-4ADD-B779-C7195FDF537E}"/>
    <dgm:cxn modelId="{8F67E9FF-2692-498D-8D8D-BEE454C886B5}" type="presOf" srcId="{4DCD9649-8DE8-4F92-A12D-700BB01D88D1}" destId="{339EAA7D-E9AC-4F1A-9597-E25405A80D9D}" srcOrd="0" destOrd="0" presId="urn:microsoft.com/office/officeart/2005/8/layout/pList1"/>
    <dgm:cxn modelId="{8D76649B-C0FB-4C8F-BFE6-A19B848EC118}" type="presParOf" srcId="{EC7D9CA5-12D6-45D4-9C8D-E5BFF66C176E}" destId="{FF5458ED-BB00-4540-A31F-5C140DB26325}" srcOrd="0" destOrd="0" presId="urn:microsoft.com/office/officeart/2005/8/layout/pList1"/>
    <dgm:cxn modelId="{9BC93DE5-BAC4-4070-BF0D-0622D541F4BC}" type="presParOf" srcId="{FF5458ED-BB00-4540-A31F-5C140DB26325}" destId="{AEBCD356-5DE2-4430-A626-0BFC8D3774F9}" srcOrd="0" destOrd="0" presId="urn:microsoft.com/office/officeart/2005/8/layout/pList1"/>
    <dgm:cxn modelId="{BF948EFB-B466-4A9B-9705-3DDC679D6161}" type="presParOf" srcId="{FF5458ED-BB00-4540-A31F-5C140DB26325}" destId="{35663533-1170-4576-8CEC-FC2C725CCFDE}" srcOrd="1" destOrd="0" presId="urn:microsoft.com/office/officeart/2005/8/layout/pList1"/>
    <dgm:cxn modelId="{607D06D2-CD94-42BB-912A-828B622DB39F}" type="presParOf" srcId="{EC7D9CA5-12D6-45D4-9C8D-E5BFF66C176E}" destId="{8A8B3975-C943-4944-9DBE-E5167A2D57FC}" srcOrd="1" destOrd="0" presId="urn:microsoft.com/office/officeart/2005/8/layout/pList1"/>
    <dgm:cxn modelId="{4FECA5E3-5E1B-446F-BEB8-4F2AE8016BF8}" type="presParOf" srcId="{EC7D9CA5-12D6-45D4-9C8D-E5BFF66C176E}" destId="{839566D6-DA9F-49F6-A77C-BF5C5005A52F}" srcOrd="2" destOrd="0" presId="urn:microsoft.com/office/officeart/2005/8/layout/pList1"/>
    <dgm:cxn modelId="{6A348250-DC24-4ED3-9010-9B98AFC2C7DD}" type="presParOf" srcId="{839566D6-DA9F-49F6-A77C-BF5C5005A52F}" destId="{67F1B084-9AD9-4501-9D86-9935128131DD}" srcOrd="0" destOrd="0" presId="urn:microsoft.com/office/officeart/2005/8/layout/pList1"/>
    <dgm:cxn modelId="{BE2E5373-795D-4612-8351-814FED4A8173}" type="presParOf" srcId="{839566D6-DA9F-49F6-A77C-BF5C5005A52F}" destId="{339EAA7D-E9AC-4F1A-9597-E25405A80D9D}" srcOrd="1" destOrd="0" presId="urn:microsoft.com/office/officeart/2005/8/layout/pList1"/>
    <dgm:cxn modelId="{F6A73251-63CA-45A8-8A50-ACB2E86DAB85}" type="presParOf" srcId="{EC7D9CA5-12D6-45D4-9C8D-E5BFF66C176E}" destId="{A058AF56-08B7-427E-A541-92F4EDD711CE}" srcOrd="3" destOrd="0" presId="urn:microsoft.com/office/officeart/2005/8/layout/pList1"/>
    <dgm:cxn modelId="{6752CAAD-ED05-4EB3-A63B-6E3EEF25C131}" type="presParOf" srcId="{EC7D9CA5-12D6-45D4-9C8D-E5BFF66C176E}" destId="{193E6129-A672-4FE2-8E99-000CD688A1F8}" srcOrd="4" destOrd="0" presId="urn:microsoft.com/office/officeart/2005/8/layout/pList1"/>
    <dgm:cxn modelId="{9C96C096-2A88-47AD-821F-429B5F8245B2}" type="presParOf" srcId="{193E6129-A672-4FE2-8E99-000CD688A1F8}" destId="{49FB6810-E330-48BC-A7CA-E3F8B8F8A28F}" srcOrd="0" destOrd="0" presId="urn:microsoft.com/office/officeart/2005/8/layout/pList1"/>
    <dgm:cxn modelId="{F0DBFDB1-97AF-4DBC-83B6-B4AF3C41EC63}" type="presParOf" srcId="{193E6129-A672-4FE2-8E99-000CD688A1F8}" destId="{BF7A2059-2B80-4622-9C04-43FD156AEC0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17B498-3C91-463C-9B81-F60CE657806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D926A1B-1D5C-4FD5-B90A-B54963C12A34}">
      <dgm:prSet/>
      <dgm:spPr/>
      <dgm:t>
        <a:bodyPr/>
        <a:lstStyle/>
        <a:p>
          <a:r>
            <a:rPr lang="es-MX" dirty="0"/>
            <a:t>Violencia y convivencia.</a:t>
          </a:r>
        </a:p>
      </dgm:t>
    </dgm:pt>
    <dgm:pt modelId="{ADAB3B3D-CB7B-4C71-80A7-2AE4E15DB803}" type="parTrans" cxnId="{AD668D8B-BEE3-4321-AE28-6BC15ABF9252}">
      <dgm:prSet/>
      <dgm:spPr/>
      <dgm:t>
        <a:bodyPr/>
        <a:lstStyle/>
        <a:p>
          <a:endParaRPr lang="es-MX"/>
        </a:p>
      </dgm:t>
    </dgm:pt>
    <dgm:pt modelId="{3982DA54-B222-4870-99E5-B73B31674297}" type="sibTrans" cxnId="{AD668D8B-BEE3-4321-AE28-6BC15ABF9252}">
      <dgm:prSet/>
      <dgm:spPr/>
      <dgm:t>
        <a:bodyPr/>
        <a:lstStyle/>
        <a:p>
          <a:endParaRPr lang="es-MX"/>
        </a:p>
      </dgm:t>
    </dgm:pt>
    <dgm:pt modelId="{BCD0C37B-7A50-485D-BEE3-C170F303FD60}">
      <dgm:prSet/>
      <dgm:spPr/>
      <dgm:t>
        <a:bodyPr/>
        <a:lstStyle/>
        <a:p>
          <a:r>
            <a:rPr lang="es-MX"/>
            <a:t>Trastornos mentales comunes.</a:t>
          </a:r>
        </a:p>
      </dgm:t>
    </dgm:pt>
    <dgm:pt modelId="{7E8D4AC8-196A-41AF-86DD-4F80DEC69FB8}" type="parTrans" cxnId="{B75DA35E-2BCB-4CBA-97C1-E0B1CA3B0264}">
      <dgm:prSet/>
      <dgm:spPr/>
      <dgm:t>
        <a:bodyPr/>
        <a:lstStyle/>
        <a:p>
          <a:endParaRPr lang="es-MX"/>
        </a:p>
      </dgm:t>
    </dgm:pt>
    <dgm:pt modelId="{2E91C09C-4C16-4307-9D23-13BDF8212645}" type="sibTrans" cxnId="{B75DA35E-2BCB-4CBA-97C1-E0B1CA3B0264}">
      <dgm:prSet/>
      <dgm:spPr/>
      <dgm:t>
        <a:bodyPr/>
        <a:lstStyle/>
        <a:p>
          <a:endParaRPr lang="es-MX"/>
        </a:p>
      </dgm:t>
    </dgm:pt>
    <dgm:pt modelId="{10309A42-CC2B-4370-B948-3B6496C39C31}">
      <dgm:prSet/>
      <dgm:spPr/>
      <dgm:t>
        <a:bodyPr/>
        <a:lstStyle/>
        <a:p>
          <a:r>
            <a:rPr lang="es-MX"/>
            <a:t>Abuso y dependencia de sustancias psicoactivas.</a:t>
          </a:r>
        </a:p>
      </dgm:t>
    </dgm:pt>
    <dgm:pt modelId="{1BD643ED-6CDE-406B-A2CC-032813B44398}" type="parTrans" cxnId="{13F57769-90DB-4A6F-BA82-2A4F2E7390EA}">
      <dgm:prSet/>
      <dgm:spPr/>
      <dgm:t>
        <a:bodyPr/>
        <a:lstStyle/>
        <a:p>
          <a:endParaRPr lang="es-MX"/>
        </a:p>
      </dgm:t>
    </dgm:pt>
    <dgm:pt modelId="{BAACB7E6-4ADF-4601-BA0F-413698EBF678}" type="sibTrans" cxnId="{13F57769-90DB-4A6F-BA82-2A4F2E7390EA}">
      <dgm:prSet/>
      <dgm:spPr/>
      <dgm:t>
        <a:bodyPr/>
        <a:lstStyle/>
        <a:p>
          <a:endParaRPr lang="es-MX"/>
        </a:p>
      </dgm:t>
    </dgm:pt>
    <dgm:pt modelId="{EC7D9CA5-12D6-45D4-9C8D-E5BFF66C176E}" type="pres">
      <dgm:prSet presAssocID="{B317B498-3C91-463C-9B81-F60CE6578065}" presName="Name0" presStyleCnt="0">
        <dgm:presLayoutVars>
          <dgm:dir/>
          <dgm:resizeHandles val="exact"/>
        </dgm:presLayoutVars>
      </dgm:prSet>
      <dgm:spPr/>
    </dgm:pt>
    <dgm:pt modelId="{FF5458ED-BB00-4540-A31F-5C140DB26325}" type="pres">
      <dgm:prSet presAssocID="{0D926A1B-1D5C-4FD5-B90A-B54963C12A34}" presName="compNode" presStyleCnt="0"/>
      <dgm:spPr/>
    </dgm:pt>
    <dgm:pt modelId="{AEBCD356-5DE2-4430-A626-0BFC8D3774F9}" type="pres">
      <dgm:prSet presAssocID="{0D926A1B-1D5C-4FD5-B90A-B54963C12A34}" presName="pict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35663533-1170-4576-8CEC-FC2C725CCFDE}" type="pres">
      <dgm:prSet presAssocID="{0D926A1B-1D5C-4FD5-B90A-B54963C12A34}" presName="textRect" presStyleLbl="revTx" presStyleIdx="0" presStyleCnt="3">
        <dgm:presLayoutVars>
          <dgm:bulletEnabled val="1"/>
        </dgm:presLayoutVars>
      </dgm:prSet>
      <dgm:spPr/>
    </dgm:pt>
    <dgm:pt modelId="{8A8B3975-C943-4944-9DBE-E5167A2D57FC}" type="pres">
      <dgm:prSet presAssocID="{3982DA54-B222-4870-99E5-B73B31674297}" presName="sibTrans" presStyleLbl="sibTrans2D1" presStyleIdx="0" presStyleCnt="0"/>
      <dgm:spPr/>
    </dgm:pt>
    <dgm:pt modelId="{F95EBC20-F4FC-463C-888E-326815DFBD6B}" type="pres">
      <dgm:prSet presAssocID="{BCD0C37B-7A50-485D-BEE3-C170F303FD60}" presName="compNode" presStyleCnt="0"/>
      <dgm:spPr/>
    </dgm:pt>
    <dgm:pt modelId="{49F5AA9F-C314-4399-9772-597D6DF745EF}" type="pres">
      <dgm:prSet presAssocID="{BCD0C37B-7A50-485D-BEE3-C170F303FD60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59000" b="-59000"/>
          </a:stretch>
        </a:blipFill>
      </dgm:spPr>
    </dgm:pt>
    <dgm:pt modelId="{7CC4F691-CE1E-4A61-ADD9-2B4F420E93AA}" type="pres">
      <dgm:prSet presAssocID="{BCD0C37B-7A50-485D-BEE3-C170F303FD60}" presName="textRect" presStyleLbl="revTx" presStyleIdx="1" presStyleCnt="3">
        <dgm:presLayoutVars>
          <dgm:bulletEnabled val="1"/>
        </dgm:presLayoutVars>
      </dgm:prSet>
      <dgm:spPr/>
    </dgm:pt>
    <dgm:pt modelId="{EE559A87-A204-4849-B01B-F48E1F9426F8}" type="pres">
      <dgm:prSet presAssocID="{2E91C09C-4C16-4307-9D23-13BDF8212645}" presName="sibTrans" presStyleLbl="sibTrans2D1" presStyleIdx="0" presStyleCnt="0"/>
      <dgm:spPr/>
    </dgm:pt>
    <dgm:pt modelId="{1FC28215-54CC-4ED2-807E-357019B954CB}" type="pres">
      <dgm:prSet presAssocID="{10309A42-CC2B-4370-B948-3B6496C39C31}" presName="compNode" presStyleCnt="0"/>
      <dgm:spPr/>
    </dgm:pt>
    <dgm:pt modelId="{22EDED74-21EF-40B9-BACA-921369C7B169}" type="pres">
      <dgm:prSet presAssocID="{10309A42-CC2B-4370-B948-3B6496C39C31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  <dgm:pt modelId="{5D09D5EE-5110-4622-B19E-B026AE9A7AAB}" type="pres">
      <dgm:prSet presAssocID="{10309A42-CC2B-4370-B948-3B6496C39C31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7BE040C-B4EC-44B9-BAD6-9FCC8B2D4E5C}" type="presOf" srcId="{2E91C09C-4C16-4307-9D23-13BDF8212645}" destId="{EE559A87-A204-4849-B01B-F48E1F9426F8}" srcOrd="0" destOrd="0" presId="urn:microsoft.com/office/officeart/2005/8/layout/pList1"/>
    <dgm:cxn modelId="{3CAA341C-8CD4-436E-846E-DE17A7489692}" type="presOf" srcId="{10309A42-CC2B-4370-B948-3B6496C39C31}" destId="{5D09D5EE-5110-4622-B19E-B026AE9A7AAB}" srcOrd="0" destOrd="0" presId="urn:microsoft.com/office/officeart/2005/8/layout/pList1"/>
    <dgm:cxn modelId="{B75DA35E-2BCB-4CBA-97C1-E0B1CA3B0264}" srcId="{B317B498-3C91-463C-9B81-F60CE6578065}" destId="{BCD0C37B-7A50-485D-BEE3-C170F303FD60}" srcOrd="1" destOrd="0" parTransId="{7E8D4AC8-196A-41AF-86DD-4F80DEC69FB8}" sibTransId="{2E91C09C-4C16-4307-9D23-13BDF8212645}"/>
    <dgm:cxn modelId="{13F57769-90DB-4A6F-BA82-2A4F2E7390EA}" srcId="{B317B498-3C91-463C-9B81-F60CE6578065}" destId="{10309A42-CC2B-4370-B948-3B6496C39C31}" srcOrd="2" destOrd="0" parTransId="{1BD643ED-6CDE-406B-A2CC-032813B44398}" sibTransId="{BAACB7E6-4ADF-4601-BA0F-413698EBF678}"/>
    <dgm:cxn modelId="{9C35866E-BCD4-4973-85C8-FFA69F0AD665}" type="presOf" srcId="{B317B498-3C91-463C-9B81-F60CE6578065}" destId="{EC7D9CA5-12D6-45D4-9C8D-E5BFF66C176E}" srcOrd="0" destOrd="0" presId="urn:microsoft.com/office/officeart/2005/8/layout/pList1"/>
    <dgm:cxn modelId="{AD668D8B-BEE3-4321-AE28-6BC15ABF9252}" srcId="{B317B498-3C91-463C-9B81-F60CE6578065}" destId="{0D926A1B-1D5C-4FD5-B90A-B54963C12A34}" srcOrd="0" destOrd="0" parTransId="{ADAB3B3D-CB7B-4C71-80A7-2AE4E15DB803}" sibTransId="{3982DA54-B222-4870-99E5-B73B31674297}"/>
    <dgm:cxn modelId="{F566A59E-4820-4516-89E8-01F108471459}" type="presOf" srcId="{0D926A1B-1D5C-4FD5-B90A-B54963C12A34}" destId="{35663533-1170-4576-8CEC-FC2C725CCFDE}" srcOrd="0" destOrd="0" presId="urn:microsoft.com/office/officeart/2005/8/layout/pList1"/>
    <dgm:cxn modelId="{27D14CC0-8EDD-430F-82F5-B1C1413EE0B5}" type="presOf" srcId="{3982DA54-B222-4870-99E5-B73B31674297}" destId="{8A8B3975-C943-4944-9DBE-E5167A2D57FC}" srcOrd="0" destOrd="0" presId="urn:microsoft.com/office/officeart/2005/8/layout/pList1"/>
    <dgm:cxn modelId="{CB62F6F3-4EA2-49A2-9F2F-2F91842E349E}" type="presOf" srcId="{BCD0C37B-7A50-485D-BEE3-C170F303FD60}" destId="{7CC4F691-CE1E-4A61-ADD9-2B4F420E93AA}" srcOrd="0" destOrd="0" presId="urn:microsoft.com/office/officeart/2005/8/layout/pList1"/>
    <dgm:cxn modelId="{8D76649B-C0FB-4C8F-BFE6-A19B848EC118}" type="presParOf" srcId="{EC7D9CA5-12D6-45D4-9C8D-E5BFF66C176E}" destId="{FF5458ED-BB00-4540-A31F-5C140DB26325}" srcOrd="0" destOrd="0" presId="urn:microsoft.com/office/officeart/2005/8/layout/pList1"/>
    <dgm:cxn modelId="{9BC93DE5-BAC4-4070-BF0D-0622D541F4BC}" type="presParOf" srcId="{FF5458ED-BB00-4540-A31F-5C140DB26325}" destId="{AEBCD356-5DE2-4430-A626-0BFC8D3774F9}" srcOrd="0" destOrd="0" presId="urn:microsoft.com/office/officeart/2005/8/layout/pList1"/>
    <dgm:cxn modelId="{BF948EFB-B466-4A9B-9705-3DDC679D6161}" type="presParOf" srcId="{FF5458ED-BB00-4540-A31F-5C140DB26325}" destId="{35663533-1170-4576-8CEC-FC2C725CCFDE}" srcOrd="1" destOrd="0" presId="urn:microsoft.com/office/officeart/2005/8/layout/pList1"/>
    <dgm:cxn modelId="{607D06D2-CD94-42BB-912A-828B622DB39F}" type="presParOf" srcId="{EC7D9CA5-12D6-45D4-9C8D-E5BFF66C176E}" destId="{8A8B3975-C943-4944-9DBE-E5167A2D57FC}" srcOrd="1" destOrd="0" presId="urn:microsoft.com/office/officeart/2005/8/layout/pList1"/>
    <dgm:cxn modelId="{D55B5175-DF59-4DFA-8D2E-A4BE85BFACE7}" type="presParOf" srcId="{EC7D9CA5-12D6-45D4-9C8D-E5BFF66C176E}" destId="{F95EBC20-F4FC-463C-888E-326815DFBD6B}" srcOrd="2" destOrd="0" presId="urn:microsoft.com/office/officeart/2005/8/layout/pList1"/>
    <dgm:cxn modelId="{2AA30776-F32E-4974-87DE-9D166225D1BB}" type="presParOf" srcId="{F95EBC20-F4FC-463C-888E-326815DFBD6B}" destId="{49F5AA9F-C314-4399-9772-597D6DF745EF}" srcOrd="0" destOrd="0" presId="urn:microsoft.com/office/officeart/2005/8/layout/pList1"/>
    <dgm:cxn modelId="{5649238E-1BF0-4520-814F-6CC1E6C32E25}" type="presParOf" srcId="{F95EBC20-F4FC-463C-888E-326815DFBD6B}" destId="{7CC4F691-CE1E-4A61-ADD9-2B4F420E93AA}" srcOrd="1" destOrd="0" presId="urn:microsoft.com/office/officeart/2005/8/layout/pList1"/>
    <dgm:cxn modelId="{3D467161-EA35-4C2A-8892-E28E4B30390B}" type="presParOf" srcId="{EC7D9CA5-12D6-45D4-9C8D-E5BFF66C176E}" destId="{EE559A87-A204-4849-B01B-F48E1F9426F8}" srcOrd="3" destOrd="0" presId="urn:microsoft.com/office/officeart/2005/8/layout/pList1"/>
    <dgm:cxn modelId="{E1C2B988-D891-4879-A96B-BF46C2F71415}" type="presParOf" srcId="{EC7D9CA5-12D6-45D4-9C8D-E5BFF66C176E}" destId="{1FC28215-54CC-4ED2-807E-357019B954CB}" srcOrd="4" destOrd="0" presId="urn:microsoft.com/office/officeart/2005/8/layout/pList1"/>
    <dgm:cxn modelId="{BC40B1B7-E2EB-476D-8771-A7B34AA49DE5}" type="presParOf" srcId="{1FC28215-54CC-4ED2-807E-357019B954CB}" destId="{22EDED74-21EF-40B9-BACA-921369C7B169}" srcOrd="0" destOrd="0" presId="urn:microsoft.com/office/officeart/2005/8/layout/pList1"/>
    <dgm:cxn modelId="{F94401F8-9FD2-4651-A915-2CC85EAFF94F}" type="presParOf" srcId="{1FC28215-54CC-4ED2-807E-357019B954CB}" destId="{5D09D5EE-5110-4622-B19E-B026AE9A7AA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70AA2B-C524-4E19-9061-F5B5367C91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0255123-473A-441F-B88A-0694EA4010AF}">
      <dgm:prSet/>
      <dgm:spPr/>
      <dgm:t>
        <a:bodyPr/>
        <a:lstStyle/>
        <a:p>
          <a:r>
            <a:rPr lang="es-MX"/>
            <a:t>Capítulo VI - Salud Mental</a:t>
          </a:r>
        </a:p>
      </dgm:t>
    </dgm:pt>
    <dgm:pt modelId="{747A5A44-381C-4E8C-AF32-B9E3432D8A59}" type="parTrans" cxnId="{6E98C24E-5B5C-443F-89E8-77E1DF119D03}">
      <dgm:prSet/>
      <dgm:spPr/>
      <dgm:t>
        <a:bodyPr/>
        <a:lstStyle/>
        <a:p>
          <a:endParaRPr lang="es-MX"/>
        </a:p>
      </dgm:t>
    </dgm:pt>
    <dgm:pt modelId="{C74EA510-7E31-4E63-96DD-8ABD124F158F}" type="sibTrans" cxnId="{6E98C24E-5B5C-443F-89E8-77E1DF119D03}">
      <dgm:prSet/>
      <dgm:spPr/>
      <dgm:t>
        <a:bodyPr/>
        <a:lstStyle/>
        <a:p>
          <a:endParaRPr lang="es-MX"/>
        </a:p>
      </dgm:t>
    </dgm:pt>
    <dgm:pt modelId="{7DB836EB-A153-43A5-9564-C68F3ED91CD7}">
      <dgm:prSet/>
      <dgm:spPr/>
      <dgm:t>
        <a:bodyPr/>
        <a:lstStyle/>
        <a:p>
          <a:r>
            <a:rPr lang="es-MX" dirty="0"/>
            <a:t>Artículo 63. Atención de urgencias en salud mental.</a:t>
          </a:r>
        </a:p>
      </dgm:t>
    </dgm:pt>
    <dgm:pt modelId="{AE3B516C-2A28-417D-9360-3DDC8D0D98EB}" type="parTrans" cxnId="{D92713D8-B71E-4B1D-B0E6-12937A4A2985}">
      <dgm:prSet/>
      <dgm:spPr/>
      <dgm:t>
        <a:bodyPr/>
        <a:lstStyle/>
        <a:p>
          <a:endParaRPr lang="es-MX"/>
        </a:p>
      </dgm:t>
    </dgm:pt>
    <dgm:pt modelId="{2F96A9F0-7948-4A8D-AE96-4F87F519F02B}" type="sibTrans" cxnId="{D92713D8-B71E-4B1D-B0E6-12937A4A2985}">
      <dgm:prSet/>
      <dgm:spPr/>
      <dgm:t>
        <a:bodyPr/>
        <a:lstStyle/>
        <a:p>
          <a:endParaRPr lang="es-MX"/>
        </a:p>
      </dgm:t>
    </dgm:pt>
    <dgm:pt modelId="{88194DA8-5215-472C-BB6F-8F60F44B1ABA}" type="pres">
      <dgm:prSet presAssocID="{5F70AA2B-C524-4E19-9061-F5B5367C91EF}" presName="Name0" presStyleCnt="0">
        <dgm:presLayoutVars>
          <dgm:dir/>
          <dgm:resizeHandles val="exact"/>
        </dgm:presLayoutVars>
      </dgm:prSet>
      <dgm:spPr/>
    </dgm:pt>
    <dgm:pt modelId="{68691297-6E01-4253-94B0-6F331D164B21}" type="pres">
      <dgm:prSet presAssocID="{40255123-473A-441F-B88A-0694EA4010AF}" presName="node" presStyleLbl="node1" presStyleIdx="0" presStyleCnt="2">
        <dgm:presLayoutVars>
          <dgm:bulletEnabled val="1"/>
        </dgm:presLayoutVars>
      </dgm:prSet>
      <dgm:spPr/>
    </dgm:pt>
    <dgm:pt modelId="{85B3EA9D-C314-4FDB-BDBE-1A274BDB0B72}" type="pres">
      <dgm:prSet presAssocID="{C74EA510-7E31-4E63-96DD-8ABD124F158F}" presName="sibTrans" presStyleLbl="sibTrans2D1" presStyleIdx="0" presStyleCnt="1"/>
      <dgm:spPr/>
    </dgm:pt>
    <dgm:pt modelId="{E7C8E2C0-961E-44C2-9EF8-964B6B7CC1F0}" type="pres">
      <dgm:prSet presAssocID="{C74EA510-7E31-4E63-96DD-8ABD124F158F}" presName="connectorText" presStyleLbl="sibTrans2D1" presStyleIdx="0" presStyleCnt="1"/>
      <dgm:spPr/>
    </dgm:pt>
    <dgm:pt modelId="{D784049C-FA3E-44CD-9511-E7D5794AA7F6}" type="pres">
      <dgm:prSet presAssocID="{7DB836EB-A153-43A5-9564-C68F3ED91CD7}" presName="node" presStyleLbl="node1" presStyleIdx="1" presStyleCnt="2">
        <dgm:presLayoutVars>
          <dgm:bulletEnabled val="1"/>
        </dgm:presLayoutVars>
      </dgm:prSet>
      <dgm:spPr/>
    </dgm:pt>
  </dgm:ptLst>
  <dgm:cxnLst>
    <dgm:cxn modelId="{38FB2B03-B497-43BC-A75E-4128398CF0B1}" type="presOf" srcId="{7DB836EB-A153-43A5-9564-C68F3ED91CD7}" destId="{D784049C-FA3E-44CD-9511-E7D5794AA7F6}" srcOrd="0" destOrd="0" presId="urn:microsoft.com/office/officeart/2005/8/layout/process1"/>
    <dgm:cxn modelId="{AB442F0E-CF17-432C-A152-57F953438FF7}" type="presOf" srcId="{C74EA510-7E31-4E63-96DD-8ABD124F158F}" destId="{85B3EA9D-C314-4FDB-BDBE-1A274BDB0B72}" srcOrd="0" destOrd="0" presId="urn:microsoft.com/office/officeart/2005/8/layout/process1"/>
    <dgm:cxn modelId="{6E98C24E-5B5C-443F-89E8-77E1DF119D03}" srcId="{5F70AA2B-C524-4E19-9061-F5B5367C91EF}" destId="{40255123-473A-441F-B88A-0694EA4010AF}" srcOrd="0" destOrd="0" parTransId="{747A5A44-381C-4E8C-AF32-B9E3432D8A59}" sibTransId="{C74EA510-7E31-4E63-96DD-8ABD124F158F}"/>
    <dgm:cxn modelId="{7723A74F-3BCC-47AB-B3CA-D8DAD075797F}" type="presOf" srcId="{5F70AA2B-C524-4E19-9061-F5B5367C91EF}" destId="{88194DA8-5215-472C-BB6F-8F60F44B1ABA}" srcOrd="0" destOrd="0" presId="urn:microsoft.com/office/officeart/2005/8/layout/process1"/>
    <dgm:cxn modelId="{FA988189-308B-4CE3-95BF-81DC73EFEC65}" type="presOf" srcId="{C74EA510-7E31-4E63-96DD-8ABD124F158F}" destId="{E7C8E2C0-961E-44C2-9EF8-964B6B7CC1F0}" srcOrd="1" destOrd="0" presId="urn:microsoft.com/office/officeart/2005/8/layout/process1"/>
    <dgm:cxn modelId="{5BE0E089-9F0E-4FAB-B776-A9FCACF18E15}" type="presOf" srcId="{40255123-473A-441F-B88A-0694EA4010AF}" destId="{68691297-6E01-4253-94B0-6F331D164B21}" srcOrd="0" destOrd="0" presId="urn:microsoft.com/office/officeart/2005/8/layout/process1"/>
    <dgm:cxn modelId="{D92713D8-B71E-4B1D-B0E6-12937A4A2985}" srcId="{5F70AA2B-C524-4E19-9061-F5B5367C91EF}" destId="{7DB836EB-A153-43A5-9564-C68F3ED91CD7}" srcOrd="1" destOrd="0" parTransId="{AE3B516C-2A28-417D-9360-3DDC8D0D98EB}" sibTransId="{2F96A9F0-7948-4A8D-AE96-4F87F519F02B}"/>
    <dgm:cxn modelId="{529B7FF2-E6BB-4A0A-86AC-DADBBE57F1B7}" type="presParOf" srcId="{88194DA8-5215-472C-BB6F-8F60F44B1ABA}" destId="{68691297-6E01-4253-94B0-6F331D164B21}" srcOrd="0" destOrd="0" presId="urn:microsoft.com/office/officeart/2005/8/layout/process1"/>
    <dgm:cxn modelId="{665916E3-3901-40D0-BD55-061EAA0B9173}" type="presParOf" srcId="{88194DA8-5215-472C-BB6F-8F60F44B1ABA}" destId="{85B3EA9D-C314-4FDB-BDBE-1A274BDB0B72}" srcOrd="1" destOrd="0" presId="urn:microsoft.com/office/officeart/2005/8/layout/process1"/>
    <dgm:cxn modelId="{FF876A01-9766-4F69-A351-C5C8AEFB8805}" type="presParOf" srcId="{85B3EA9D-C314-4FDB-BDBE-1A274BDB0B72}" destId="{E7C8E2C0-961E-44C2-9EF8-964B6B7CC1F0}" srcOrd="0" destOrd="0" presId="urn:microsoft.com/office/officeart/2005/8/layout/process1"/>
    <dgm:cxn modelId="{A059148D-3F1A-4756-AB9F-1261A6904F28}" type="presParOf" srcId="{88194DA8-5215-472C-BB6F-8F60F44B1ABA}" destId="{D784049C-FA3E-44CD-9511-E7D5794AA7F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B9950-C892-4C7D-9861-351AC165BD38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8ED636A-7FCA-4331-A1A0-80051143BEA8}">
      <dgm:prSet/>
      <dgm:spPr/>
      <dgm:t>
        <a:bodyPr/>
        <a:lstStyle/>
        <a:p>
          <a:r>
            <a:rPr lang="es-MX" b="0" i="0" dirty="0"/>
            <a:t>Fortalecimiento personal</a:t>
          </a:r>
          <a:endParaRPr lang="es-MX" dirty="0"/>
        </a:p>
      </dgm:t>
    </dgm:pt>
    <dgm:pt modelId="{44C77AF9-B8BB-4619-A123-C277593C27D1}" type="parTrans" cxnId="{1F62DFA3-118A-4FFA-A72F-95663F4DD250}">
      <dgm:prSet/>
      <dgm:spPr/>
      <dgm:t>
        <a:bodyPr/>
        <a:lstStyle/>
        <a:p>
          <a:endParaRPr lang="es-MX"/>
        </a:p>
      </dgm:t>
    </dgm:pt>
    <dgm:pt modelId="{B6D9E6F4-82EE-4DD8-91FE-A3279D81FD29}" type="sibTrans" cxnId="{1F62DFA3-118A-4FFA-A72F-95663F4DD250}">
      <dgm:prSet/>
      <dgm:spPr/>
      <dgm:t>
        <a:bodyPr/>
        <a:lstStyle/>
        <a:p>
          <a:endParaRPr lang="es-MX"/>
        </a:p>
      </dgm:t>
    </dgm:pt>
    <dgm:pt modelId="{3F813ED0-F3A2-48CB-8C7C-3B65B07A7A74}">
      <dgm:prSet/>
      <dgm:spPr/>
      <dgm:t>
        <a:bodyPr/>
        <a:lstStyle/>
        <a:p>
          <a:r>
            <a:rPr lang="es-MX" b="0" i="0"/>
            <a:t>Desarrollo de habilidades emocionales y psicológicas para afrontar dificultades.</a:t>
          </a:r>
          <a:endParaRPr lang="es-MX"/>
        </a:p>
      </dgm:t>
    </dgm:pt>
    <dgm:pt modelId="{0CAABD2F-5368-4420-969B-F6E0801A6404}" type="parTrans" cxnId="{126B9ADE-01C7-4D50-8E8E-24BBD4F6710E}">
      <dgm:prSet/>
      <dgm:spPr/>
      <dgm:t>
        <a:bodyPr/>
        <a:lstStyle/>
        <a:p>
          <a:endParaRPr lang="es-MX"/>
        </a:p>
      </dgm:t>
    </dgm:pt>
    <dgm:pt modelId="{8D4801BC-FD98-409F-9B51-D5CC178F1438}" type="sibTrans" cxnId="{126B9ADE-01C7-4D50-8E8E-24BBD4F6710E}">
      <dgm:prSet/>
      <dgm:spPr/>
      <dgm:t>
        <a:bodyPr/>
        <a:lstStyle/>
        <a:p>
          <a:endParaRPr lang="es-MX"/>
        </a:p>
      </dgm:t>
    </dgm:pt>
    <dgm:pt modelId="{06CD9A0A-DE94-489C-8CA3-77B511FF5B8F}">
      <dgm:prSet/>
      <dgm:spPr/>
      <dgm:t>
        <a:bodyPr/>
        <a:lstStyle/>
        <a:p>
          <a:r>
            <a:rPr lang="es-MX" b="0" i="0" dirty="0"/>
            <a:t>Igualdad </a:t>
          </a:r>
          <a:endParaRPr lang="es-MX" dirty="0"/>
        </a:p>
      </dgm:t>
    </dgm:pt>
    <dgm:pt modelId="{313CAB30-7AD8-418B-97E7-67FA6E60AFB7}" type="parTrans" cxnId="{9BA45A6C-B3CE-456D-BA8C-2C07120459DA}">
      <dgm:prSet/>
      <dgm:spPr/>
      <dgm:t>
        <a:bodyPr/>
        <a:lstStyle/>
        <a:p>
          <a:endParaRPr lang="es-MX"/>
        </a:p>
      </dgm:t>
    </dgm:pt>
    <dgm:pt modelId="{AB67C202-EE61-4416-B437-1F0985C662B1}" type="sibTrans" cxnId="{9BA45A6C-B3CE-456D-BA8C-2C07120459DA}">
      <dgm:prSet/>
      <dgm:spPr/>
      <dgm:t>
        <a:bodyPr/>
        <a:lstStyle/>
        <a:p>
          <a:endParaRPr lang="es-MX"/>
        </a:p>
      </dgm:t>
    </dgm:pt>
    <dgm:pt modelId="{5523B993-4313-413C-99DA-F3401EF9F5DB}">
      <dgm:prSet/>
      <dgm:spPr/>
      <dgm:t>
        <a:bodyPr/>
        <a:lstStyle/>
        <a:p>
          <a:r>
            <a:rPr lang="es-MX" b="0" i="0" dirty="0"/>
            <a:t>Eliminación de cualquier forma de discriminación racial, religiosa o política.</a:t>
          </a:r>
          <a:endParaRPr lang="es-MX" dirty="0"/>
        </a:p>
      </dgm:t>
    </dgm:pt>
    <dgm:pt modelId="{5BB9C07F-6DE3-4E9E-81CF-885B58BFD29B}" type="parTrans" cxnId="{FF43DA54-7E2B-451D-95DC-1D45CF5B2585}">
      <dgm:prSet/>
      <dgm:spPr/>
      <dgm:t>
        <a:bodyPr/>
        <a:lstStyle/>
        <a:p>
          <a:endParaRPr lang="es-MX"/>
        </a:p>
      </dgm:t>
    </dgm:pt>
    <dgm:pt modelId="{283B8284-8B73-428F-AF59-C1FE31613FF6}" type="sibTrans" cxnId="{FF43DA54-7E2B-451D-95DC-1D45CF5B2585}">
      <dgm:prSet/>
      <dgm:spPr/>
      <dgm:t>
        <a:bodyPr/>
        <a:lstStyle/>
        <a:p>
          <a:endParaRPr lang="es-MX"/>
        </a:p>
      </dgm:t>
    </dgm:pt>
    <dgm:pt modelId="{3EFC77B3-FFAE-43A4-9AFD-5B3562C1A895}">
      <dgm:prSet/>
      <dgm:spPr/>
      <dgm:t>
        <a:bodyPr/>
        <a:lstStyle/>
        <a:p>
          <a:r>
            <a:rPr lang="es-MX" b="0" i="0" dirty="0"/>
            <a:t>Educación en equidad</a:t>
          </a:r>
          <a:endParaRPr lang="es-MX" dirty="0"/>
        </a:p>
      </dgm:t>
    </dgm:pt>
    <dgm:pt modelId="{AB2749C2-3E0C-431E-9006-CDE50B06A644}" type="parTrans" cxnId="{1B9A061F-BF8A-4EAD-BDD8-946F55FD9981}">
      <dgm:prSet/>
      <dgm:spPr/>
      <dgm:t>
        <a:bodyPr/>
        <a:lstStyle/>
        <a:p>
          <a:endParaRPr lang="es-MX"/>
        </a:p>
      </dgm:t>
    </dgm:pt>
    <dgm:pt modelId="{CCD7F51E-6501-4192-AF4C-B5DC7F5D774D}" type="sibTrans" cxnId="{1B9A061F-BF8A-4EAD-BDD8-946F55FD9981}">
      <dgm:prSet/>
      <dgm:spPr/>
      <dgm:t>
        <a:bodyPr/>
        <a:lstStyle/>
        <a:p>
          <a:endParaRPr lang="es-MX"/>
        </a:p>
      </dgm:t>
    </dgm:pt>
    <dgm:pt modelId="{DAE96BD8-C4FB-4530-BB73-2073DB2F5C12}">
      <dgm:prSet/>
      <dgm:spPr/>
      <dgm:t>
        <a:bodyPr/>
        <a:lstStyle/>
        <a:p>
          <a:r>
            <a:rPr lang="es-MX" b="0" i="0" dirty="0"/>
            <a:t>Superación de desigualdades en la educación y socialización de niños y niñas, fomentando un entorno sin discriminación y con igualdad de género.</a:t>
          </a:r>
          <a:endParaRPr lang="es-MX" dirty="0"/>
        </a:p>
      </dgm:t>
    </dgm:pt>
    <dgm:pt modelId="{02FBE067-293E-48D1-B88D-E3CE1A6BAAA5}" type="parTrans" cxnId="{A28A1326-46D6-47CB-B087-87964F6E6DCD}">
      <dgm:prSet/>
      <dgm:spPr/>
      <dgm:t>
        <a:bodyPr/>
        <a:lstStyle/>
        <a:p>
          <a:endParaRPr lang="es-MX"/>
        </a:p>
      </dgm:t>
    </dgm:pt>
    <dgm:pt modelId="{691ACF69-6662-4970-A92A-2C23F6BD4C23}" type="sibTrans" cxnId="{A28A1326-46D6-47CB-B087-87964F6E6DCD}">
      <dgm:prSet/>
      <dgm:spPr/>
      <dgm:t>
        <a:bodyPr/>
        <a:lstStyle/>
        <a:p>
          <a:endParaRPr lang="es-MX"/>
        </a:p>
      </dgm:t>
    </dgm:pt>
    <dgm:pt modelId="{2E89ECF6-94AB-462E-8E85-0C56334A5A8B}" type="pres">
      <dgm:prSet presAssocID="{077B9950-C892-4C7D-9861-351AC165BD38}" presName="linearFlow" presStyleCnt="0">
        <dgm:presLayoutVars>
          <dgm:dir/>
          <dgm:resizeHandles val="exact"/>
        </dgm:presLayoutVars>
      </dgm:prSet>
      <dgm:spPr/>
    </dgm:pt>
    <dgm:pt modelId="{5E7574D6-A35B-4086-BD3C-B96BF1B8D73E}" type="pres">
      <dgm:prSet presAssocID="{28ED636A-7FCA-4331-A1A0-80051143BEA8}" presName="composite" presStyleCnt="0"/>
      <dgm:spPr/>
    </dgm:pt>
    <dgm:pt modelId="{BE4500D3-B985-4EA7-955D-D2C3A8416D0F}" type="pres">
      <dgm:prSet presAssocID="{28ED636A-7FCA-4331-A1A0-80051143BEA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A03C89F-09C6-4444-8C13-B11AE3404AD1}" type="pres">
      <dgm:prSet presAssocID="{28ED636A-7FCA-4331-A1A0-80051143BEA8}" presName="txShp" presStyleLbl="node1" presStyleIdx="0" presStyleCnt="3">
        <dgm:presLayoutVars>
          <dgm:bulletEnabled val="1"/>
        </dgm:presLayoutVars>
      </dgm:prSet>
      <dgm:spPr/>
    </dgm:pt>
    <dgm:pt modelId="{DFD34178-5656-40FB-AAA1-81C0FCAC15BC}" type="pres">
      <dgm:prSet presAssocID="{B6D9E6F4-82EE-4DD8-91FE-A3279D81FD29}" presName="spacing" presStyleCnt="0"/>
      <dgm:spPr/>
    </dgm:pt>
    <dgm:pt modelId="{9F5A4322-3C92-4D7F-AF1D-94F6513DFA11}" type="pres">
      <dgm:prSet presAssocID="{06CD9A0A-DE94-489C-8CA3-77B511FF5B8F}" presName="composite" presStyleCnt="0"/>
      <dgm:spPr/>
    </dgm:pt>
    <dgm:pt modelId="{D3AC63BD-8CAB-4247-B744-9DC9AB51EA19}" type="pres">
      <dgm:prSet presAssocID="{06CD9A0A-DE94-489C-8CA3-77B511FF5B8F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F03551B-BB92-4631-85D9-01F4A2BCD082}" type="pres">
      <dgm:prSet presAssocID="{06CD9A0A-DE94-489C-8CA3-77B511FF5B8F}" presName="txShp" presStyleLbl="node1" presStyleIdx="1" presStyleCnt="3">
        <dgm:presLayoutVars>
          <dgm:bulletEnabled val="1"/>
        </dgm:presLayoutVars>
      </dgm:prSet>
      <dgm:spPr/>
    </dgm:pt>
    <dgm:pt modelId="{5FF965FE-26FD-4D00-8889-50C6B4740388}" type="pres">
      <dgm:prSet presAssocID="{AB67C202-EE61-4416-B437-1F0985C662B1}" presName="spacing" presStyleCnt="0"/>
      <dgm:spPr/>
    </dgm:pt>
    <dgm:pt modelId="{72CD1F96-09F5-4450-996F-149D1D126CE2}" type="pres">
      <dgm:prSet presAssocID="{3EFC77B3-FFAE-43A4-9AFD-5B3562C1A895}" presName="composite" presStyleCnt="0"/>
      <dgm:spPr/>
    </dgm:pt>
    <dgm:pt modelId="{5C63B933-FE54-46DF-B8D1-9E0325809125}" type="pres">
      <dgm:prSet presAssocID="{3EFC77B3-FFAE-43A4-9AFD-5B3562C1A895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30A8C4F-3E47-49A3-A976-E6E62E6C8CE8}" type="pres">
      <dgm:prSet presAssocID="{3EFC77B3-FFAE-43A4-9AFD-5B3562C1A895}" presName="txShp" presStyleLbl="node1" presStyleIdx="2" presStyleCnt="3">
        <dgm:presLayoutVars>
          <dgm:bulletEnabled val="1"/>
        </dgm:presLayoutVars>
      </dgm:prSet>
      <dgm:spPr/>
    </dgm:pt>
  </dgm:ptLst>
  <dgm:cxnLst>
    <dgm:cxn modelId="{819B9000-CB38-47AC-89B7-9F5E9009F4E6}" type="presOf" srcId="{06CD9A0A-DE94-489C-8CA3-77B511FF5B8F}" destId="{FF03551B-BB92-4631-85D9-01F4A2BCD082}" srcOrd="0" destOrd="0" presId="urn:microsoft.com/office/officeart/2005/8/layout/vList3"/>
    <dgm:cxn modelId="{1B9A061F-BF8A-4EAD-BDD8-946F55FD9981}" srcId="{077B9950-C892-4C7D-9861-351AC165BD38}" destId="{3EFC77B3-FFAE-43A4-9AFD-5B3562C1A895}" srcOrd="2" destOrd="0" parTransId="{AB2749C2-3E0C-431E-9006-CDE50B06A644}" sibTransId="{CCD7F51E-6501-4192-AF4C-B5DC7F5D774D}"/>
    <dgm:cxn modelId="{A28A1326-46D6-47CB-B087-87964F6E6DCD}" srcId="{3EFC77B3-FFAE-43A4-9AFD-5B3562C1A895}" destId="{DAE96BD8-C4FB-4530-BB73-2073DB2F5C12}" srcOrd="0" destOrd="0" parTransId="{02FBE067-293E-48D1-B88D-E3CE1A6BAAA5}" sibTransId="{691ACF69-6662-4970-A92A-2C23F6BD4C23}"/>
    <dgm:cxn modelId="{6B3F4D2A-9013-465C-A0F4-6DFDCF7F5480}" type="presOf" srcId="{3F813ED0-F3A2-48CB-8C7C-3B65B07A7A74}" destId="{EA03C89F-09C6-4444-8C13-B11AE3404AD1}" srcOrd="0" destOrd="1" presId="urn:microsoft.com/office/officeart/2005/8/layout/vList3"/>
    <dgm:cxn modelId="{9BA45A6C-B3CE-456D-BA8C-2C07120459DA}" srcId="{077B9950-C892-4C7D-9861-351AC165BD38}" destId="{06CD9A0A-DE94-489C-8CA3-77B511FF5B8F}" srcOrd="1" destOrd="0" parTransId="{313CAB30-7AD8-418B-97E7-67FA6E60AFB7}" sibTransId="{AB67C202-EE61-4416-B437-1F0985C662B1}"/>
    <dgm:cxn modelId="{02BD2752-EAAF-4E3C-B65A-6D4A36FCC03F}" type="presOf" srcId="{3EFC77B3-FFAE-43A4-9AFD-5B3562C1A895}" destId="{E30A8C4F-3E47-49A3-A976-E6E62E6C8CE8}" srcOrd="0" destOrd="0" presId="urn:microsoft.com/office/officeart/2005/8/layout/vList3"/>
    <dgm:cxn modelId="{FF43DA54-7E2B-451D-95DC-1D45CF5B2585}" srcId="{06CD9A0A-DE94-489C-8CA3-77B511FF5B8F}" destId="{5523B993-4313-413C-99DA-F3401EF9F5DB}" srcOrd="0" destOrd="0" parTransId="{5BB9C07F-6DE3-4E9E-81CF-885B58BFD29B}" sibTransId="{283B8284-8B73-428F-AF59-C1FE31613FF6}"/>
    <dgm:cxn modelId="{69C5D187-3876-4067-B807-038FE9BA15D8}" type="presOf" srcId="{DAE96BD8-C4FB-4530-BB73-2073DB2F5C12}" destId="{E30A8C4F-3E47-49A3-A976-E6E62E6C8CE8}" srcOrd="0" destOrd="1" presId="urn:microsoft.com/office/officeart/2005/8/layout/vList3"/>
    <dgm:cxn modelId="{C1DF7690-AA4B-4AAD-962A-4FCD8DFC8320}" type="presOf" srcId="{5523B993-4313-413C-99DA-F3401EF9F5DB}" destId="{FF03551B-BB92-4631-85D9-01F4A2BCD082}" srcOrd="0" destOrd="1" presId="urn:microsoft.com/office/officeart/2005/8/layout/vList3"/>
    <dgm:cxn modelId="{1F62DFA3-118A-4FFA-A72F-95663F4DD250}" srcId="{077B9950-C892-4C7D-9861-351AC165BD38}" destId="{28ED636A-7FCA-4331-A1A0-80051143BEA8}" srcOrd="0" destOrd="0" parTransId="{44C77AF9-B8BB-4619-A123-C277593C27D1}" sibTransId="{B6D9E6F4-82EE-4DD8-91FE-A3279D81FD29}"/>
    <dgm:cxn modelId="{32AB51C2-8EE7-4ED1-83F3-1B2921A7997A}" type="presOf" srcId="{077B9950-C892-4C7D-9861-351AC165BD38}" destId="{2E89ECF6-94AB-462E-8E85-0C56334A5A8B}" srcOrd="0" destOrd="0" presId="urn:microsoft.com/office/officeart/2005/8/layout/vList3"/>
    <dgm:cxn modelId="{4447A3D4-6E0A-4ABB-B0D8-AD124A2E53CB}" type="presOf" srcId="{28ED636A-7FCA-4331-A1A0-80051143BEA8}" destId="{EA03C89F-09C6-4444-8C13-B11AE3404AD1}" srcOrd="0" destOrd="0" presId="urn:microsoft.com/office/officeart/2005/8/layout/vList3"/>
    <dgm:cxn modelId="{126B9ADE-01C7-4D50-8E8E-24BBD4F6710E}" srcId="{28ED636A-7FCA-4331-A1A0-80051143BEA8}" destId="{3F813ED0-F3A2-48CB-8C7C-3B65B07A7A74}" srcOrd="0" destOrd="0" parTransId="{0CAABD2F-5368-4420-969B-F6E0801A6404}" sibTransId="{8D4801BC-FD98-409F-9B51-D5CC178F1438}"/>
    <dgm:cxn modelId="{7D870E6F-D704-4B35-AAE6-B7CFB59F1EB9}" type="presParOf" srcId="{2E89ECF6-94AB-462E-8E85-0C56334A5A8B}" destId="{5E7574D6-A35B-4086-BD3C-B96BF1B8D73E}" srcOrd="0" destOrd="0" presId="urn:microsoft.com/office/officeart/2005/8/layout/vList3"/>
    <dgm:cxn modelId="{DE32868B-03CB-4069-94FD-D8715334DC60}" type="presParOf" srcId="{5E7574D6-A35B-4086-BD3C-B96BF1B8D73E}" destId="{BE4500D3-B985-4EA7-955D-D2C3A8416D0F}" srcOrd="0" destOrd="0" presId="urn:microsoft.com/office/officeart/2005/8/layout/vList3"/>
    <dgm:cxn modelId="{74E657E2-D685-4EE4-A35A-F3E893DC3DC1}" type="presParOf" srcId="{5E7574D6-A35B-4086-BD3C-B96BF1B8D73E}" destId="{EA03C89F-09C6-4444-8C13-B11AE3404AD1}" srcOrd="1" destOrd="0" presId="urn:microsoft.com/office/officeart/2005/8/layout/vList3"/>
    <dgm:cxn modelId="{49F60C0B-E7B0-40CD-802D-70E1B9D80260}" type="presParOf" srcId="{2E89ECF6-94AB-462E-8E85-0C56334A5A8B}" destId="{DFD34178-5656-40FB-AAA1-81C0FCAC15BC}" srcOrd="1" destOrd="0" presId="urn:microsoft.com/office/officeart/2005/8/layout/vList3"/>
    <dgm:cxn modelId="{B02C9059-7389-47DB-8846-C9A4EE0EE6A1}" type="presParOf" srcId="{2E89ECF6-94AB-462E-8E85-0C56334A5A8B}" destId="{9F5A4322-3C92-4D7F-AF1D-94F6513DFA11}" srcOrd="2" destOrd="0" presId="urn:microsoft.com/office/officeart/2005/8/layout/vList3"/>
    <dgm:cxn modelId="{F130ADDB-2C87-4E01-A73A-E41753C433D9}" type="presParOf" srcId="{9F5A4322-3C92-4D7F-AF1D-94F6513DFA11}" destId="{D3AC63BD-8CAB-4247-B744-9DC9AB51EA19}" srcOrd="0" destOrd="0" presId="urn:microsoft.com/office/officeart/2005/8/layout/vList3"/>
    <dgm:cxn modelId="{2EF20A89-1DE0-4099-AA12-23382DB43359}" type="presParOf" srcId="{9F5A4322-3C92-4D7F-AF1D-94F6513DFA11}" destId="{FF03551B-BB92-4631-85D9-01F4A2BCD082}" srcOrd="1" destOrd="0" presId="urn:microsoft.com/office/officeart/2005/8/layout/vList3"/>
    <dgm:cxn modelId="{A3C71ACC-77E1-4608-8D2E-EC57EFD78809}" type="presParOf" srcId="{2E89ECF6-94AB-462E-8E85-0C56334A5A8B}" destId="{5FF965FE-26FD-4D00-8889-50C6B4740388}" srcOrd="3" destOrd="0" presId="urn:microsoft.com/office/officeart/2005/8/layout/vList3"/>
    <dgm:cxn modelId="{5D0D21C0-DFFA-464F-8A61-987C7E1309ED}" type="presParOf" srcId="{2E89ECF6-94AB-462E-8E85-0C56334A5A8B}" destId="{72CD1F96-09F5-4450-996F-149D1D126CE2}" srcOrd="4" destOrd="0" presId="urn:microsoft.com/office/officeart/2005/8/layout/vList3"/>
    <dgm:cxn modelId="{D8E06F10-E6E3-4D82-929E-9E15B81BF94A}" type="presParOf" srcId="{72CD1F96-09F5-4450-996F-149D1D126CE2}" destId="{5C63B933-FE54-46DF-B8D1-9E0325809125}" srcOrd="0" destOrd="0" presId="urn:microsoft.com/office/officeart/2005/8/layout/vList3"/>
    <dgm:cxn modelId="{97148F4E-C928-4E9D-A560-1C4F1F05368F}" type="presParOf" srcId="{72CD1F96-09F5-4450-996F-149D1D126CE2}" destId="{E30A8C4F-3E47-49A3-A976-E6E62E6C8C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8A0476-12E6-4025-AA55-61EFB393429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A1BDBE20-9930-43A1-A2B1-4D67AE2B25CB}">
      <dgm:prSet/>
      <dgm:spPr/>
      <dgm:t>
        <a:bodyPr/>
        <a:lstStyle/>
        <a:p>
          <a:r>
            <a:rPr lang="es-MX"/>
            <a:t>Cibersexo</a:t>
          </a:r>
        </a:p>
      </dgm:t>
    </dgm:pt>
    <dgm:pt modelId="{ECD08116-B0FC-4E74-AB8A-B31462695449}" type="parTrans" cxnId="{A608B5D0-483A-40E1-8759-BEB21511C9BE}">
      <dgm:prSet/>
      <dgm:spPr/>
      <dgm:t>
        <a:bodyPr/>
        <a:lstStyle/>
        <a:p>
          <a:endParaRPr lang="es-MX"/>
        </a:p>
      </dgm:t>
    </dgm:pt>
    <dgm:pt modelId="{DFA26BBF-490D-4BDA-AA81-81B455165517}" type="sibTrans" cxnId="{A608B5D0-483A-40E1-8759-BEB21511C9BE}">
      <dgm:prSet/>
      <dgm:spPr/>
      <dgm:t>
        <a:bodyPr/>
        <a:lstStyle/>
        <a:p>
          <a:endParaRPr lang="es-MX"/>
        </a:p>
      </dgm:t>
    </dgm:pt>
    <dgm:pt modelId="{DAF8C23C-DE95-48BD-BF92-7251C8184052}">
      <dgm:prSet/>
      <dgm:spPr/>
      <dgm:t>
        <a:bodyPr/>
        <a:lstStyle/>
        <a:p>
          <a:r>
            <a:rPr lang="es-MX"/>
            <a:t>Adicción internet</a:t>
          </a:r>
        </a:p>
      </dgm:t>
    </dgm:pt>
    <dgm:pt modelId="{1FD64641-5B7A-4DAA-89B7-64A7D800DECE}" type="parTrans" cxnId="{729123AE-07E0-4C85-BDDB-7142C348B808}">
      <dgm:prSet/>
      <dgm:spPr/>
      <dgm:t>
        <a:bodyPr/>
        <a:lstStyle/>
        <a:p>
          <a:endParaRPr lang="es-MX"/>
        </a:p>
      </dgm:t>
    </dgm:pt>
    <dgm:pt modelId="{47476C6C-FC63-4139-9A58-27D6A59C6D0B}" type="sibTrans" cxnId="{729123AE-07E0-4C85-BDDB-7142C348B808}">
      <dgm:prSet/>
      <dgm:spPr/>
      <dgm:t>
        <a:bodyPr/>
        <a:lstStyle/>
        <a:p>
          <a:endParaRPr lang="es-MX"/>
        </a:p>
      </dgm:t>
    </dgm:pt>
    <dgm:pt modelId="{85A305CD-B010-4817-8848-7927B47AA222}">
      <dgm:prSet/>
      <dgm:spPr/>
      <dgm:t>
        <a:bodyPr/>
        <a:lstStyle/>
        <a:p>
          <a:r>
            <a:rPr lang="es-MX"/>
            <a:t>Ciberacoso</a:t>
          </a:r>
        </a:p>
      </dgm:t>
    </dgm:pt>
    <dgm:pt modelId="{C05EAD1E-935A-4970-AB54-C00A7ED1B95E}" type="parTrans" cxnId="{19134C50-BEDF-4EF9-9985-F3F45A45D10F}">
      <dgm:prSet/>
      <dgm:spPr/>
      <dgm:t>
        <a:bodyPr/>
        <a:lstStyle/>
        <a:p>
          <a:endParaRPr lang="es-MX"/>
        </a:p>
      </dgm:t>
    </dgm:pt>
    <dgm:pt modelId="{5E5FD080-D2DB-4D35-8C24-CDC14CA753A1}" type="sibTrans" cxnId="{19134C50-BEDF-4EF9-9985-F3F45A45D10F}">
      <dgm:prSet/>
      <dgm:spPr/>
      <dgm:t>
        <a:bodyPr/>
        <a:lstStyle/>
        <a:p>
          <a:endParaRPr lang="es-MX"/>
        </a:p>
      </dgm:t>
    </dgm:pt>
    <dgm:pt modelId="{32D4EAE0-7C99-451E-B01F-0B3F4254E998}" type="pres">
      <dgm:prSet presAssocID="{F98A0476-12E6-4025-AA55-61EFB3934296}" presName="diagram" presStyleCnt="0">
        <dgm:presLayoutVars>
          <dgm:dir/>
          <dgm:resizeHandles val="exact"/>
        </dgm:presLayoutVars>
      </dgm:prSet>
      <dgm:spPr/>
    </dgm:pt>
    <dgm:pt modelId="{A7B42C5F-3A9F-4E7C-B7B7-23EC88D84269}" type="pres">
      <dgm:prSet presAssocID="{A1BDBE20-9930-43A1-A2B1-4D67AE2B25CB}" presName="node" presStyleLbl="node1" presStyleIdx="0" presStyleCnt="3">
        <dgm:presLayoutVars>
          <dgm:bulletEnabled val="1"/>
        </dgm:presLayoutVars>
      </dgm:prSet>
      <dgm:spPr/>
    </dgm:pt>
    <dgm:pt modelId="{4AED969A-4CD9-4687-8EAD-86317D11A76E}" type="pres">
      <dgm:prSet presAssocID="{DFA26BBF-490D-4BDA-AA81-81B455165517}" presName="sibTrans" presStyleCnt="0"/>
      <dgm:spPr/>
    </dgm:pt>
    <dgm:pt modelId="{FF8067FF-3FEA-4D06-8966-4F4841F5DD0D}" type="pres">
      <dgm:prSet presAssocID="{DAF8C23C-DE95-48BD-BF92-7251C8184052}" presName="node" presStyleLbl="node1" presStyleIdx="1" presStyleCnt="3">
        <dgm:presLayoutVars>
          <dgm:bulletEnabled val="1"/>
        </dgm:presLayoutVars>
      </dgm:prSet>
      <dgm:spPr/>
    </dgm:pt>
    <dgm:pt modelId="{3E49C97B-683B-46E5-9C3F-0BA8305A311E}" type="pres">
      <dgm:prSet presAssocID="{47476C6C-FC63-4139-9A58-27D6A59C6D0B}" presName="sibTrans" presStyleCnt="0"/>
      <dgm:spPr/>
    </dgm:pt>
    <dgm:pt modelId="{4C18B82A-135A-47C0-AE16-679C4591B38C}" type="pres">
      <dgm:prSet presAssocID="{85A305CD-B010-4817-8848-7927B47AA222}" presName="node" presStyleLbl="node1" presStyleIdx="2" presStyleCnt="3">
        <dgm:presLayoutVars>
          <dgm:bulletEnabled val="1"/>
        </dgm:presLayoutVars>
      </dgm:prSet>
      <dgm:spPr/>
    </dgm:pt>
  </dgm:ptLst>
  <dgm:cxnLst>
    <dgm:cxn modelId="{1445033E-A0F1-4D60-B28E-2607D4AD4A17}" type="presOf" srcId="{DAF8C23C-DE95-48BD-BF92-7251C8184052}" destId="{FF8067FF-3FEA-4D06-8966-4F4841F5DD0D}" srcOrd="0" destOrd="0" presId="urn:microsoft.com/office/officeart/2005/8/layout/default"/>
    <dgm:cxn modelId="{AE3E8740-4FD4-4A26-A1A6-5A3E153DDE7D}" type="presOf" srcId="{85A305CD-B010-4817-8848-7927B47AA222}" destId="{4C18B82A-135A-47C0-AE16-679C4591B38C}" srcOrd="0" destOrd="0" presId="urn:microsoft.com/office/officeart/2005/8/layout/default"/>
    <dgm:cxn modelId="{19134C50-BEDF-4EF9-9985-F3F45A45D10F}" srcId="{F98A0476-12E6-4025-AA55-61EFB3934296}" destId="{85A305CD-B010-4817-8848-7927B47AA222}" srcOrd="2" destOrd="0" parTransId="{C05EAD1E-935A-4970-AB54-C00A7ED1B95E}" sibTransId="{5E5FD080-D2DB-4D35-8C24-CDC14CA753A1}"/>
    <dgm:cxn modelId="{F1A31F9B-B4E1-43E3-8C98-18508E49A780}" type="presOf" srcId="{F98A0476-12E6-4025-AA55-61EFB3934296}" destId="{32D4EAE0-7C99-451E-B01F-0B3F4254E998}" srcOrd="0" destOrd="0" presId="urn:microsoft.com/office/officeart/2005/8/layout/default"/>
    <dgm:cxn modelId="{729123AE-07E0-4C85-BDDB-7142C348B808}" srcId="{F98A0476-12E6-4025-AA55-61EFB3934296}" destId="{DAF8C23C-DE95-48BD-BF92-7251C8184052}" srcOrd="1" destOrd="0" parTransId="{1FD64641-5B7A-4DAA-89B7-64A7D800DECE}" sibTransId="{47476C6C-FC63-4139-9A58-27D6A59C6D0B}"/>
    <dgm:cxn modelId="{D10402C3-844B-46AA-8D7F-09B8FAD50314}" type="presOf" srcId="{A1BDBE20-9930-43A1-A2B1-4D67AE2B25CB}" destId="{A7B42C5F-3A9F-4E7C-B7B7-23EC88D84269}" srcOrd="0" destOrd="0" presId="urn:microsoft.com/office/officeart/2005/8/layout/default"/>
    <dgm:cxn modelId="{A608B5D0-483A-40E1-8759-BEB21511C9BE}" srcId="{F98A0476-12E6-4025-AA55-61EFB3934296}" destId="{A1BDBE20-9930-43A1-A2B1-4D67AE2B25CB}" srcOrd="0" destOrd="0" parTransId="{ECD08116-B0FC-4E74-AB8A-B31462695449}" sibTransId="{DFA26BBF-490D-4BDA-AA81-81B455165517}"/>
    <dgm:cxn modelId="{2EE3C25A-C5BD-445A-B0D8-17F261865EA9}" type="presParOf" srcId="{32D4EAE0-7C99-451E-B01F-0B3F4254E998}" destId="{A7B42C5F-3A9F-4E7C-B7B7-23EC88D84269}" srcOrd="0" destOrd="0" presId="urn:microsoft.com/office/officeart/2005/8/layout/default"/>
    <dgm:cxn modelId="{93BCBF89-4C04-460B-961F-A74C7708ABDF}" type="presParOf" srcId="{32D4EAE0-7C99-451E-B01F-0B3F4254E998}" destId="{4AED969A-4CD9-4687-8EAD-86317D11A76E}" srcOrd="1" destOrd="0" presId="urn:microsoft.com/office/officeart/2005/8/layout/default"/>
    <dgm:cxn modelId="{368261CD-E908-4F65-9694-9F75B10BB269}" type="presParOf" srcId="{32D4EAE0-7C99-451E-B01F-0B3F4254E998}" destId="{FF8067FF-3FEA-4D06-8966-4F4841F5DD0D}" srcOrd="2" destOrd="0" presId="urn:microsoft.com/office/officeart/2005/8/layout/default"/>
    <dgm:cxn modelId="{A88F855C-2435-4D78-861F-5E65390C9302}" type="presParOf" srcId="{32D4EAE0-7C99-451E-B01F-0B3F4254E998}" destId="{3E49C97B-683B-46E5-9C3F-0BA8305A311E}" srcOrd="3" destOrd="0" presId="urn:microsoft.com/office/officeart/2005/8/layout/default"/>
    <dgm:cxn modelId="{E25C3CF9-3D16-4E3D-84F0-D66F1EC4977B}" type="presParOf" srcId="{32D4EAE0-7C99-451E-B01F-0B3F4254E998}" destId="{4C18B82A-135A-47C0-AE16-679C4591B38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707A67-BDE4-4034-AC8A-54F27EF270A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B214FE2B-63E8-4928-B138-6FAB85428064}">
      <dgm:prSet/>
      <dgm:spPr/>
      <dgm:t>
        <a:bodyPr/>
        <a:lstStyle/>
        <a:p>
          <a:r>
            <a:rPr lang="es-MX"/>
            <a:t>Trastornos de la conducta y agresión.</a:t>
          </a:r>
        </a:p>
      </dgm:t>
    </dgm:pt>
    <dgm:pt modelId="{F2145402-6DE4-4583-AE8E-9007BF817978}" type="parTrans" cxnId="{99965242-34E0-4520-AB40-914C363E30D5}">
      <dgm:prSet/>
      <dgm:spPr/>
      <dgm:t>
        <a:bodyPr/>
        <a:lstStyle/>
        <a:p>
          <a:endParaRPr lang="es-MX"/>
        </a:p>
      </dgm:t>
    </dgm:pt>
    <dgm:pt modelId="{3CD07616-2BC8-4264-AFB2-A7E4AA67C379}" type="sibTrans" cxnId="{99965242-34E0-4520-AB40-914C363E30D5}">
      <dgm:prSet/>
      <dgm:spPr/>
      <dgm:t>
        <a:bodyPr/>
        <a:lstStyle/>
        <a:p>
          <a:endParaRPr lang="es-MX"/>
        </a:p>
      </dgm:t>
    </dgm:pt>
    <dgm:pt modelId="{62A7F7E9-878F-4C3F-862F-CD9DDAAC3CFB}">
      <dgm:prSet/>
      <dgm:spPr/>
      <dgm:t>
        <a:bodyPr/>
        <a:lstStyle/>
        <a:p>
          <a:r>
            <a:rPr lang="es-MX"/>
            <a:t>Trastornos de ansiedad.</a:t>
          </a:r>
        </a:p>
      </dgm:t>
    </dgm:pt>
    <dgm:pt modelId="{A37B1E84-470B-46EE-AC2B-8C5CE9641B68}" type="parTrans" cxnId="{AD5233EC-3002-4846-9900-A87BE46B4FDA}">
      <dgm:prSet/>
      <dgm:spPr/>
      <dgm:t>
        <a:bodyPr/>
        <a:lstStyle/>
        <a:p>
          <a:endParaRPr lang="es-MX"/>
        </a:p>
      </dgm:t>
    </dgm:pt>
    <dgm:pt modelId="{288EE696-FCBA-499D-991E-F1384B5F2C33}" type="sibTrans" cxnId="{AD5233EC-3002-4846-9900-A87BE46B4FDA}">
      <dgm:prSet/>
      <dgm:spPr/>
      <dgm:t>
        <a:bodyPr/>
        <a:lstStyle/>
        <a:p>
          <a:endParaRPr lang="es-MX"/>
        </a:p>
      </dgm:t>
    </dgm:pt>
    <dgm:pt modelId="{FB4D5ED2-20D2-436A-B0AB-FB82640E57EC}">
      <dgm:prSet/>
      <dgm:spPr/>
      <dgm:t>
        <a:bodyPr/>
        <a:lstStyle/>
        <a:p>
          <a:r>
            <a:rPr lang="es-MX"/>
            <a:t>Ideación suicida.</a:t>
          </a:r>
        </a:p>
      </dgm:t>
    </dgm:pt>
    <dgm:pt modelId="{D7626C49-9D5A-4D27-83D9-BCFA48DD78C2}" type="parTrans" cxnId="{ED9D723F-8D23-4364-8D86-D6037C4BC584}">
      <dgm:prSet/>
      <dgm:spPr/>
      <dgm:t>
        <a:bodyPr/>
        <a:lstStyle/>
        <a:p>
          <a:endParaRPr lang="es-MX"/>
        </a:p>
      </dgm:t>
    </dgm:pt>
    <dgm:pt modelId="{F6642AE6-9E56-459B-87CE-C8AB73B44FE7}" type="sibTrans" cxnId="{ED9D723F-8D23-4364-8D86-D6037C4BC584}">
      <dgm:prSet/>
      <dgm:spPr/>
      <dgm:t>
        <a:bodyPr/>
        <a:lstStyle/>
        <a:p>
          <a:endParaRPr lang="es-MX"/>
        </a:p>
      </dgm:t>
    </dgm:pt>
    <dgm:pt modelId="{E27FAFDC-B757-4C8A-BDDD-0D2A9C11F28F}">
      <dgm:prSet/>
      <dgm:spPr/>
      <dgm:t>
        <a:bodyPr/>
        <a:lstStyle/>
        <a:p>
          <a:r>
            <a:rPr lang="es-MX"/>
            <a:t>Dependencia de SPA.</a:t>
          </a:r>
        </a:p>
      </dgm:t>
    </dgm:pt>
    <dgm:pt modelId="{FA5391C4-CFC2-4C90-9A08-B84360D864D3}" type="parTrans" cxnId="{E55D8F0E-0771-46EE-9460-D3C37794BE83}">
      <dgm:prSet/>
      <dgm:spPr/>
      <dgm:t>
        <a:bodyPr/>
        <a:lstStyle/>
        <a:p>
          <a:endParaRPr lang="es-MX"/>
        </a:p>
      </dgm:t>
    </dgm:pt>
    <dgm:pt modelId="{77ED8837-107C-4E27-9CEF-BFB38A5EA413}" type="sibTrans" cxnId="{E55D8F0E-0771-46EE-9460-D3C37794BE83}">
      <dgm:prSet/>
      <dgm:spPr/>
      <dgm:t>
        <a:bodyPr/>
        <a:lstStyle/>
        <a:p>
          <a:endParaRPr lang="es-MX"/>
        </a:p>
      </dgm:t>
    </dgm:pt>
    <dgm:pt modelId="{E1B9BC40-A6ED-4AAA-A466-2D208A142471}">
      <dgm:prSet/>
      <dgm:spPr/>
      <dgm:t>
        <a:bodyPr/>
        <a:lstStyle/>
        <a:p>
          <a:r>
            <a:rPr lang="es-MX"/>
            <a:t>Estrés postraumático.</a:t>
          </a:r>
        </a:p>
      </dgm:t>
    </dgm:pt>
    <dgm:pt modelId="{C0DA99BB-9561-4859-9FC0-EF188F72D001}" type="parTrans" cxnId="{3C51D711-751B-4B32-87EA-B76EF3937843}">
      <dgm:prSet/>
      <dgm:spPr/>
      <dgm:t>
        <a:bodyPr/>
        <a:lstStyle/>
        <a:p>
          <a:endParaRPr lang="es-MX"/>
        </a:p>
      </dgm:t>
    </dgm:pt>
    <dgm:pt modelId="{4D42545E-69F4-4FF4-857D-0A06E6EE1E13}" type="sibTrans" cxnId="{3C51D711-751B-4B32-87EA-B76EF3937843}">
      <dgm:prSet/>
      <dgm:spPr/>
      <dgm:t>
        <a:bodyPr/>
        <a:lstStyle/>
        <a:p>
          <a:endParaRPr lang="es-MX"/>
        </a:p>
      </dgm:t>
    </dgm:pt>
    <dgm:pt modelId="{82BBBA86-7374-40B2-9146-1EA4713D988E}">
      <dgm:prSet/>
      <dgm:spPr/>
      <dgm:t>
        <a:bodyPr/>
        <a:lstStyle/>
        <a:p>
          <a:r>
            <a:rPr lang="es-MX"/>
            <a:t>Depresión.</a:t>
          </a:r>
        </a:p>
      </dgm:t>
    </dgm:pt>
    <dgm:pt modelId="{9D5DC8F2-D8A5-4CDF-9318-0FBA3C5EB1E5}" type="parTrans" cxnId="{5B5C3FB3-0660-4840-A08A-B0257BA5B8F2}">
      <dgm:prSet/>
      <dgm:spPr/>
      <dgm:t>
        <a:bodyPr/>
        <a:lstStyle/>
        <a:p>
          <a:endParaRPr lang="es-MX"/>
        </a:p>
      </dgm:t>
    </dgm:pt>
    <dgm:pt modelId="{5CBAC7E4-0E40-46AA-8DAF-7B41CB9FEB53}" type="sibTrans" cxnId="{5B5C3FB3-0660-4840-A08A-B0257BA5B8F2}">
      <dgm:prSet/>
      <dgm:spPr/>
      <dgm:t>
        <a:bodyPr/>
        <a:lstStyle/>
        <a:p>
          <a:endParaRPr lang="es-MX"/>
        </a:p>
      </dgm:t>
    </dgm:pt>
    <dgm:pt modelId="{5D0CE34D-8D84-4867-9088-7A45A447CB58}">
      <dgm:prSet/>
      <dgm:spPr/>
      <dgm:t>
        <a:bodyPr/>
        <a:lstStyle/>
        <a:p>
          <a:r>
            <a:rPr lang="es-MX"/>
            <a:t>Trastornos de la alimentación.</a:t>
          </a:r>
        </a:p>
      </dgm:t>
    </dgm:pt>
    <dgm:pt modelId="{F359D53E-4395-4A84-9DAB-E499D907CA20}" type="parTrans" cxnId="{D88FDE2B-5A3F-4B5C-BBD5-0082E9CE30A9}">
      <dgm:prSet/>
      <dgm:spPr/>
      <dgm:t>
        <a:bodyPr/>
        <a:lstStyle/>
        <a:p>
          <a:endParaRPr lang="es-MX"/>
        </a:p>
      </dgm:t>
    </dgm:pt>
    <dgm:pt modelId="{9C9294B7-58BB-4EBF-BFAF-D1AF207B1354}" type="sibTrans" cxnId="{D88FDE2B-5A3F-4B5C-BBD5-0082E9CE30A9}">
      <dgm:prSet/>
      <dgm:spPr/>
      <dgm:t>
        <a:bodyPr/>
        <a:lstStyle/>
        <a:p>
          <a:endParaRPr lang="es-MX"/>
        </a:p>
      </dgm:t>
    </dgm:pt>
    <dgm:pt modelId="{E1238B5C-92CF-4046-8842-7906096DB044}" type="pres">
      <dgm:prSet presAssocID="{F0707A67-BDE4-4034-AC8A-54F27EF270A7}" presName="Name0" presStyleCnt="0">
        <dgm:presLayoutVars>
          <dgm:chMax val="7"/>
          <dgm:chPref val="7"/>
          <dgm:dir/>
        </dgm:presLayoutVars>
      </dgm:prSet>
      <dgm:spPr/>
    </dgm:pt>
    <dgm:pt modelId="{53192D24-EB7D-4B90-A5B5-24E2E77B1831}" type="pres">
      <dgm:prSet presAssocID="{F0707A67-BDE4-4034-AC8A-54F27EF270A7}" presName="Name1" presStyleCnt="0"/>
      <dgm:spPr/>
    </dgm:pt>
    <dgm:pt modelId="{37AA36DF-399F-4948-A8D0-B27B759E5F28}" type="pres">
      <dgm:prSet presAssocID="{F0707A67-BDE4-4034-AC8A-54F27EF270A7}" presName="cycle" presStyleCnt="0"/>
      <dgm:spPr/>
    </dgm:pt>
    <dgm:pt modelId="{9A8D7B68-8ECB-4B56-9D92-C43085BDD4EF}" type="pres">
      <dgm:prSet presAssocID="{F0707A67-BDE4-4034-AC8A-54F27EF270A7}" presName="srcNode" presStyleLbl="node1" presStyleIdx="0" presStyleCnt="7"/>
      <dgm:spPr/>
    </dgm:pt>
    <dgm:pt modelId="{6B60E917-C1BF-4461-A3A6-62885DADDE8F}" type="pres">
      <dgm:prSet presAssocID="{F0707A67-BDE4-4034-AC8A-54F27EF270A7}" presName="conn" presStyleLbl="parChTrans1D2" presStyleIdx="0" presStyleCnt="1"/>
      <dgm:spPr/>
    </dgm:pt>
    <dgm:pt modelId="{E70283DC-6E2B-457D-9C09-511323131769}" type="pres">
      <dgm:prSet presAssocID="{F0707A67-BDE4-4034-AC8A-54F27EF270A7}" presName="extraNode" presStyleLbl="node1" presStyleIdx="0" presStyleCnt="7"/>
      <dgm:spPr/>
    </dgm:pt>
    <dgm:pt modelId="{546CE0B3-AD1C-4EB3-826F-AA6B1596074F}" type="pres">
      <dgm:prSet presAssocID="{F0707A67-BDE4-4034-AC8A-54F27EF270A7}" presName="dstNode" presStyleLbl="node1" presStyleIdx="0" presStyleCnt="7"/>
      <dgm:spPr/>
    </dgm:pt>
    <dgm:pt modelId="{4184423E-2950-4171-9EA8-9171B48EB298}" type="pres">
      <dgm:prSet presAssocID="{B214FE2B-63E8-4928-B138-6FAB85428064}" presName="text_1" presStyleLbl="node1" presStyleIdx="0" presStyleCnt="7">
        <dgm:presLayoutVars>
          <dgm:bulletEnabled val="1"/>
        </dgm:presLayoutVars>
      </dgm:prSet>
      <dgm:spPr/>
    </dgm:pt>
    <dgm:pt modelId="{39C41994-71B9-4E22-ABE8-5A788B96CF13}" type="pres">
      <dgm:prSet presAssocID="{B214FE2B-63E8-4928-B138-6FAB85428064}" presName="accent_1" presStyleCnt="0"/>
      <dgm:spPr/>
    </dgm:pt>
    <dgm:pt modelId="{4530F2DE-789F-4906-A601-0900B743854A}" type="pres">
      <dgm:prSet presAssocID="{B214FE2B-63E8-4928-B138-6FAB85428064}" presName="accentRepeatNode" presStyleLbl="solidFgAcc1" presStyleIdx="0" presStyleCnt="7"/>
      <dgm:spPr/>
    </dgm:pt>
    <dgm:pt modelId="{2CF7E7A1-0CAA-40FE-ACF7-1FE40FD6229E}" type="pres">
      <dgm:prSet presAssocID="{62A7F7E9-878F-4C3F-862F-CD9DDAAC3CFB}" presName="text_2" presStyleLbl="node1" presStyleIdx="1" presStyleCnt="7">
        <dgm:presLayoutVars>
          <dgm:bulletEnabled val="1"/>
        </dgm:presLayoutVars>
      </dgm:prSet>
      <dgm:spPr/>
    </dgm:pt>
    <dgm:pt modelId="{799E39AF-03AA-4F54-88BA-E5B24D499803}" type="pres">
      <dgm:prSet presAssocID="{62A7F7E9-878F-4C3F-862F-CD9DDAAC3CFB}" presName="accent_2" presStyleCnt="0"/>
      <dgm:spPr/>
    </dgm:pt>
    <dgm:pt modelId="{38E1E860-1113-4D61-930E-73A478366143}" type="pres">
      <dgm:prSet presAssocID="{62A7F7E9-878F-4C3F-862F-CD9DDAAC3CFB}" presName="accentRepeatNode" presStyleLbl="solidFgAcc1" presStyleIdx="1" presStyleCnt="7"/>
      <dgm:spPr/>
    </dgm:pt>
    <dgm:pt modelId="{2E314351-3CA1-4526-800F-CB9CDCC68449}" type="pres">
      <dgm:prSet presAssocID="{FB4D5ED2-20D2-436A-B0AB-FB82640E57EC}" presName="text_3" presStyleLbl="node1" presStyleIdx="2" presStyleCnt="7">
        <dgm:presLayoutVars>
          <dgm:bulletEnabled val="1"/>
        </dgm:presLayoutVars>
      </dgm:prSet>
      <dgm:spPr/>
    </dgm:pt>
    <dgm:pt modelId="{1761E04B-6759-4706-A6FA-96CA2D33981C}" type="pres">
      <dgm:prSet presAssocID="{FB4D5ED2-20D2-436A-B0AB-FB82640E57EC}" presName="accent_3" presStyleCnt="0"/>
      <dgm:spPr/>
    </dgm:pt>
    <dgm:pt modelId="{F9D565A3-C758-40D1-889C-59EBB72DA264}" type="pres">
      <dgm:prSet presAssocID="{FB4D5ED2-20D2-436A-B0AB-FB82640E57EC}" presName="accentRepeatNode" presStyleLbl="solidFgAcc1" presStyleIdx="2" presStyleCnt="7"/>
      <dgm:spPr/>
    </dgm:pt>
    <dgm:pt modelId="{CA0E38BC-F048-4CC5-AEDA-2C1EA97E7AF5}" type="pres">
      <dgm:prSet presAssocID="{E27FAFDC-B757-4C8A-BDDD-0D2A9C11F28F}" presName="text_4" presStyleLbl="node1" presStyleIdx="3" presStyleCnt="7">
        <dgm:presLayoutVars>
          <dgm:bulletEnabled val="1"/>
        </dgm:presLayoutVars>
      </dgm:prSet>
      <dgm:spPr/>
    </dgm:pt>
    <dgm:pt modelId="{F84866AE-51EB-4495-951B-7CEEB4D9D538}" type="pres">
      <dgm:prSet presAssocID="{E27FAFDC-B757-4C8A-BDDD-0D2A9C11F28F}" presName="accent_4" presStyleCnt="0"/>
      <dgm:spPr/>
    </dgm:pt>
    <dgm:pt modelId="{6DC3A615-3795-4F1E-993A-3E782E968226}" type="pres">
      <dgm:prSet presAssocID="{E27FAFDC-B757-4C8A-BDDD-0D2A9C11F28F}" presName="accentRepeatNode" presStyleLbl="solidFgAcc1" presStyleIdx="3" presStyleCnt="7"/>
      <dgm:spPr/>
    </dgm:pt>
    <dgm:pt modelId="{E7CF7FD2-1DEB-49A3-9269-E78940C08ED1}" type="pres">
      <dgm:prSet presAssocID="{E1B9BC40-A6ED-4AAA-A466-2D208A142471}" presName="text_5" presStyleLbl="node1" presStyleIdx="4" presStyleCnt="7">
        <dgm:presLayoutVars>
          <dgm:bulletEnabled val="1"/>
        </dgm:presLayoutVars>
      </dgm:prSet>
      <dgm:spPr/>
    </dgm:pt>
    <dgm:pt modelId="{C0263568-B59C-460C-AC1E-6BCD24E4E4B8}" type="pres">
      <dgm:prSet presAssocID="{E1B9BC40-A6ED-4AAA-A466-2D208A142471}" presName="accent_5" presStyleCnt="0"/>
      <dgm:spPr/>
    </dgm:pt>
    <dgm:pt modelId="{E9D3AD4C-B99A-47E1-ACD1-B6BD6013EAF2}" type="pres">
      <dgm:prSet presAssocID="{E1B9BC40-A6ED-4AAA-A466-2D208A142471}" presName="accentRepeatNode" presStyleLbl="solidFgAcc1" presStyleIdx="4" presStyleCnt="7"/>
      <dgm:spPr/>
    </dgm:pt>
    <dgm:pt modelId="{16161C32-24DB-4654-B9CE-1BD04C6E5056}" type="pres">
      <dgm:prSet presAssocID="{82BBBA86-7374-40B2-9146-1EA4713D988E}" presName="text_6" presStyleLbl="node1" presStyleIdx="5" presStyleCnt="7">
        <dgm:presLayoutVars>
          <dgm:bulletEnabled val="1"/>
        </dgm:presLayoutVars>
      </dgm:prSet>
      <dgm:spPr/>
    </dgm:pt>
    <dgm:pt modelId="{8472B29C-0F00-4E7F-B92D-0A1D20DB8690}" type="pres">
      <dgm:prSet presAssocID="{82BBBA86-7374-40B2-9146-1EA4713D988E}" presName="accent_6" presStyleCnt="0"/>
      <dgm:spPr/>
    </dgm:pt>
    <dgm:pt modelId="{A37A7474-BEA6-4ABF-BC0F-AD35A1BC8A82}" type="pres">
      <dgm:prSet presAssocID="{82BBBA86-7374-40B2-9146-1EA4713D988E}" presName="accentRepeatNode" presStyleLbl="solidFgAcc1" presStyleIdx="5" presStyleCnt="7"/>
      <dgm:spPr/>
    </dgm:pt>
    <dgm:pt modelId="{9DAAD599-2BD3-4291-9ABD-120E19E94997}" type="pres">
      <dgm:prSet presAssocID="{5D0CE34D-8D84-4867-9088-7A45A447CB58}" presName="text_7" presStyleLbl="node1" presStyleIdx="6" presStyleCnt="7">
        <dgm:presLayoutVars>
          <dgm:bulletEnabled val="1"/>
        </dgm:presLayoutVars>
      </dgm:prSet>
      <dgm:spPr/>
    </dgm:pt>
    <dgm:pt modelId="{794BE66A-6BA9-412D-A772-D104C3AF2CA7}" type="pres">
      <dgm:prSet presAssocID="{5D0CE34D-8D84-4867-9088-7A45A447CB58}" presName="accent_7" presStyleCnt="0"/>
      <dgm:spPr/>
    </dgm:pt>
    <dgm:pt modelId="{21E186D7-A43D-4515-90CD-9F6192DD309A}" type="pres">
      <dgm:prSet presAssocID="{5D0CE34D-8D84-4867-9088-7A45A447CB58}" presName="accentRepeatNode" presStyleLbl="solidFgAcc1" presStyleIdx="6" presStyleCnt="7"/>
      <dgm:spPr/>
    </dgm:pt>
  </dgm:ptLst>
  <dgm:cxnLst>
    <dgm:cxn modelId="{E55D8F0E-0771-46EE-9460-D3C37794BE83}" srcId="{F0707A67-BDE4-4034-AC8A-54F27EF270A7}" destId="{E27FAFDC-B757-4C8A-BDDD-0D2A9C11F28F}" srcOrd="3" destOrd="0" parTransId="{FA5391C4-CFC2-4C90-9A08-B84360D864D3}" sibTransId="{77ED8837-107C-4E27-9CEF-BFB38A5EA413}"/>
    <dgm:cxn modelId="{3C51D711-751B-4B32-87EA-B76EF3937843}" srcId="{F0707A67-BDE4-4034-AC8A-54F27EF270A7}" destId="{E1B9BC40-A6ED-4AAA-A466-2D208A142471}" srcOrd="4" destOrd="0" parTransId="{C0DA99BB-9561-4859-9FC0-EF188F72D001}" sibTransId="{4D42545E-69F4-4FF4-857D-0A06E6EE1E13}"/>
    <dgm:cxn modelId="{55C72716-85C3-410A-A243-67CAC4AA8695}" type="presOf" srcId="{B214FE2B-63E8-4928-B138-6FAB85428064}" destId="{4184423E-2950-4171-9EA8-9171B48EB298}" srcOrd="0" destOrd="0" presId="urn:microsoft.com/office/officeart/2008/layout/VerticalCurvedList"/>
    <dgm:cxn modelId="{D88FDE2B-5A3F-4B5C-BBD5-0082E9CE30A9}" srcId="{F0707A67-BDE4-4034-AC8A-54F27EF270A7}" destId="{5D0CE34D-8D84-4867-9088-7A45A447CB58}" srcOrd="6" destOrd="0" parTransId="{F359D53E-4395-4A84-9DAB-E499D907CA20}" sibTransId="{9C9294B7-58BB-4EBF-BFAF-D1AF207B1354}"/>
    <dgm:cxn modelId="{75F4E833-6B61-4448-AA4A-2EB96153060D}" type="presOf" srcId="{F0707A67-BDE4-4034-AC8A-54F27EF270A7}" destId="{E1238B5C-92CF-4046-8842-7906096DB044}" srcOrd="0" destOrd="0" presId="urn:microsoft.com/office/officeart/2008/layout/VerticalCurvedList"/>
    <dgm:cxn modelId="{ED9D723F-8D23-4364-8D86-D6037C4BC584}" srcId="{F0707A67-BDE4-4034-AC8A-54F27EF270A7}" destId="{FB4D5ED2-20D2-436A-B0AB-FB82640E57EC}" srcOrd="2" destOrd="0" parTransId="{D7626C49-9D5A-4D27-83D9-BCFA48DD78C2}" sibTransId="{F6642AE6-9E56-459B-87CE-C8AB73B44FE7}"/>
    <dgm:cxn modelId="{2524355C-33A0-4A03-AA2A-80693CF75706}" type="presOf" srcId="{E27FAFDC-B757-4C8A-BDDD-0D2A9C11F28F}" destId="{CA0E38BC-F048-4CC5-AEDA-2C1EA97E7AF5}" srcOrd="0" destOrd="0" presId="urn:microsoft.com/office/officeart/2008/layout/VerticalCurvedList"/>
    <dgm:cxn modelId="{99965242-34E0-4520-AB40-914C363E30D5}" srcId="{F0707A67-BDE4-4034-AC8A-54F27EF270A7}" destId="{B214FE2B-63E8-4928-B138-6FAB85428064}" srcOrd="0" destOrd="0" parTransId="{F2145402-6DE4-4583-AE8E-9007BF817978}" sibTransId="{3CD07616-2BC8-4264-AFB2-A7E4AA67C379}"/>
    <dgm:cxn modelId="{90305243-1903-40B5-9884-1A46AAC53C0D}" type="presOf" srcId="{3CD07616-2BC8-4264-AFB2-A7E4AA67C379}" destId="{6B60E917-C1BF-4461-A3A6-62885DADDE8F}" srcOrd="0" destOrd="0" presId="urn:microsoft.com/office/officeart/2008/layout/VerticalCurvedList"/>
    <dgm:cxn modelId="{01F7CA7C-6199-4147-BFDF-C4083D6977FA}" type="presOf" srcId="{E1B9BC40-A6ED-4AAA-A466-2D208A142471}" destId="{E7CF7FD2-1DEB-49A3-9269-E78940C08ED1}" srcOrd="0" destOrd="0" presId="urn:microsoft.com/office/officeart/2008/layout/VerticalCurvedList"/>
    <dgm:cxn modelId="{9E20F3A2-6F1B-4CD1-9DEB-30879C1C820E}" type="presOf" srcId="{62A7F7E9-878F-4C3F-862F-CD9DDAAC3CFB}" destId="{2CF7E7A1-0CAA-40FE-ACF7-1FE40FD6229E}" srcOrd="0" destOrd="0" presId="urn:microsoft.com/office/officeart/2008/layout/VerticalCurvedList"/>
    <dgm:cxn modelId="{1795F0A5-A312-4357-B6FA-1055D867A281}" type="presOf" srcId="{FB4D5ED2-20D2-436A-B0AB-FB82640E57EC}" destId="{2E314351-3CA1-4526-800F-CB9CDCC68449}" srcOrd="0" destOrd="0" presId="urn:microsoft.com/office/officeart/2008/layout/VerticalCurvedList"/>
    <dgm:cxn modelId="{79BF04A6-DE27-4DD3-8649-DC75026E0BE0}" type="presOf" srcId="{82BBBA86-7374-40B2-9146-1EA4713D988E}" destId="{16161C32-24DB-4654-B9CE-1BD04C6E5056}" srcOrd="0" destOrd="0" presId="urn:microsoft.com/office/officeart/2008/layout/VerticalCurvedList"/>
    <dgm:cxn modelId="{5B5C3FB3-0660-4840-A08A-B0257BA5B8F2}" srcId="{F0707A67-BDE4-4034-AC8A-54F27EF270A7}" destId="{82BBBA86-7374-40B2-9146-1EA4713D988E}" srcOrd="5" destOrd="0" parTransId="{9D5DC8F2-D8A5-4CDF-9318-0FBA3C5EB1E5}" sibTransId="{5CBAC7E4-0E40-46AA-8DAF-7B41CB9FEB53}"/>
    <dgm:cxn modelId="{AD5233EC-3002-4846-9900-A87BE46B4FDA}" srcId="{F0707A67-BDE4-4034-AC8A-54F27EF270A7}" destId="{62A7F7E9-878F-4C3F-862F-CD9DDAAC3CFB}" srcOrd="1" destOrd="0" parTransId="{A37B1E84-470B-46EE-AC2B-8C5CE9641B68}" sibTransId="{288EE696-FCBA-499D-991E-F1384B5F2C33}"/>
    <dgm:cxn modelId="{0754D6FB-695A-482C-A656-23DAE0D112AD}" type="presOf" srcId="{5D0CE34D-8D84-4867-9088-7A45A447CB58}" destId="{9DAAD599-2BD3-4291-9ABD-120E19E94997}" srcOrd="0" destOrd="0" presId="urn:microsoft.com/office/officeart/2008/layout/VerticalCurvedList"/>
    <dgm:cxn modelId="{D35E4FCE-9493-4E37-A31F-008426C8257B}" type="presParOf" srcId="{E1238B5C-92CF-4046-8842-7906096DB044}" destId="{53192D24-EB7D-4B90-A5B5-24E2E77B1831}" srcOrd="0" destOrd="0" presId="urn:microsoft.com/office/officeart/2008/layout/VerticalCurvedList"/>
    <dgm:cxn modelId="{AE0EA68F-9B9B-4FDC-BF81-C66B2F8D97C2}" type="presParOf" srcId="{53192D24-EB7D-4B90-A5B5-24E2E77B1831}" destId="{37AA36DF-399F-4948-A8D0-B27B759E5F28}" srcOrd="0" destOrd="0" presId="urn:microsoft.com/office/officeart/2008/layout/VerticalCurvedList"/>
    <dgm:cxn modelId="{7977972F-7AA3-40B6-97DB-E4A3FBA05AD1}" type="presParOf" srcId="{37AA36DF-399F-4948-A8D0-B27B759E5F28}" destId="{9A8D7B68-8ECB-4B56-9D92-C43085BDD4EF}" srcOrd="0" destOrd="0" presId="urn:microsoft.com/office/officeart/2008/layout/VerticalCurvedList"/>
    <dgm:cxn modelId="{95234708-06E2-40B4-BA20-5CEBD743664D}" type="presParOf" srcId="{37AA36DF-399F-4948-A8D0-B27B759E5F28}" destId="{6B60E917-C1BF-4461-A3A6-62885DADDE8F}" srcOrd="1" destOrd="0" presId="urn:microsoft.com/office/officeart/2008/layout/VerticalCurvedList"/>
    <dgm:cxn modelId="{7D07B314-51E9-4A88-9FE9-234E2C8AFA20}" type="presParOf" srcId="{37AA36DF-399F-4948-A8D0-B27B759E5F28}" destId="{E70283DC-6E2B-457D-9C09-511323131769}" srcOrd="2" destOrd="0" presId="urn:microsoft.com/office/officeart/2008/layout/VerticalCurvedList"/>
    <dgm:cxn modelId="{1B9F5382-0BF3-4FAD-A956-111ECC08CAF4}" type="presParOf" srcId="{37AA36DF-399F-4948-A8D0-B27B759E5F28}" destId="{546CE0B3-AD1C-4EB3-826F-AA6B1596074F}" srcOrd="3" destOrd="0" presId="urn:microsoft.com/office/officeart/2008/layout/VerticalCurvedList"/>
    <dgm:cxn modelId="{BB86B4A0-974F-46FE-A447-12339F6B50D5}" type="presParOf" srcId="{53192D24-EB7D-4B90-A5B5-24E2E77B1831}" destId="{4184423E-2950-4171-9EA8-9171B48EB298}" srcOrd="1" destOrd="0" presId="urn:microsoft.com/office/officeart/2008/layout/VerticalCurvedList"/>
    <dgm:cxn modelId="{E8029FF0-BF0B-4D30-B91B-567AFC57FAB7}" type="presParOf" srcId="{53192D24-EB7D-4B90-A5B5-24E2E77B1831}" destId="{39C41994-71B9-4E22-ABE8-5A788B96CF13}" srcOrd="2" destOrd="0" presId="urn:microsoft.com/office/officeart/2008/layout/VerticalCurvedList"/>
    <dgm:cxn modelId="{376F3838-517D-4ACB-888C-4033DC93CD7C}" type="presParOf" srcId="{39C41994-71B9-4E22-ABE8-5A788B96CF13}" destId="{4530F2DE-789F-4906-A601-0900B743854A}" srcOrd="0" destOrd="0" presId="urn:microsoft.com/office/officeart/2008/layout/VerticalCurvedList"/>
    <dgm:cxn modelId="{B0C18B0A-2046-4350-AD4F-53D98AFFE5E7}" type="presParOf" srcId="{53192D24-EB7D-4B90-A5B5-24E2E77B1831}" destId="{2CF7E7A1-0CAA-40FE-ACF7-1FE40FD6229E}" srcOrd="3" destOrd="0" presId="urn:microsoft.com/office/officeart/2008/layout/VerticalCurvedList"/>
    <dgm:cxn modelId="{765910AC-81A3-4DF6-A352-4A103E5C15AE}" type="presParOf" srcId="{53192D24-EB7D-4B90-A5B5-24E2E77B1831}" destId="{799E39AF-03AA-4F54-88BA-E5B24D499803}" srcOrd="4" destOrd="0" presId="urn:microsoft.com/office/officeart/2008/layout/VerticalCurvedList"/>
    <dgm:cxn modelId="{E0466A57-7AD5-40EB-8557-A35634803E90}" type="presParOf" srcId="{799E39AF-03AA-4F54-88BA-E5B24D499803}" destId="{38E1E860-1113-4D61-930E-73A478366143}" srcOrd="0" destOrd="0" presId="urn:microsoft.com/office/officeart/2008/layout/VerticalCurvedList"/>
    <dgm:cxn modelId="{F90B96E9-BFF3-4FB3-9724-877748A7B6D1}" type="presParOf" srcId="{53192D24-EB7D-4B90-A5B5-24E2E77B1831}" destId="{2E314351-3CA1-4526-800F-CB9CDCC68449}" srcOrd="5" destOrd="0" presId="urn:microsoft.com/office/officeart/2008/layout/VerticalCurvedList"/>
    <dgm:cxn modelId="{5E7DC20D-6B85-4F1A-8EF7-C398CDAE5E66}" type="presParOf" srcId="{53192D24-EB7D-4B90-A5B5-24E2E77B1831}" destId="{1761E04B-6759-4706-A6FA-96CA2D33981C}" srcOrd="6" destOrd="0" presId="urn:microsoft.com/office/officeart/2008/layout/VerticalCurvedList"/>
    <dgm:cxn modelId="{FB6EB541-0A2F-41A3-A756-28523864C84C}" type="presParOf" srcId="{1761E04B-6759-4706-A6FA-96CA2D33981C}" destId="{F9D565A3-C758-40D1-889C-59EBB72DA264}" srcOrd="0" destOrd="0" presId="urn:microsoft.com/office/officeart/2008/layout/VerticalCurvedList"/>
    <dgm:cxn modelId="{6661D1DD-6866-47A0-B920-1970F5A3373E}" type="presParOf" srcId="{53192D24-EB7D-4B90-A5B5-24E2E77B1831}" destId="{CA0E38BC-F048-4CC5-AEDA-2C1EA97E7AF5}" srcOrd="7" destOrd="0" presId="urn:microsoft.com/office/officeart/2008/layout/VerticalCurvedList"/>
    <dgm:cxn modelId="{90BC87D2-76E5-46F9-861E-EC0A41D199EB}" type="presParOf" srcId="{53192D24-EB7D-4B90-A5B5-24E2E77B1831}" destId="{F84866AE-51EB-4495-951B-7CEEB4D9D538}" srcOrd="8" destOrd="0" presId="urn:microsoft.com/office/officeart/2008/layout/VerticalCurvedList"/>
    <dgm:cxn modelId="{EDB2784D-DBFC-45CE-BA37-CDD274BDA404}" type="presParOf" srcId="{F84866AE-51EB-4495-951B-7CEEB4D9D538}" destId="{6DC3A615-3795-4F1E-993A-3E782E968226}" srcOrd="0" destOrd="0" presId="urn:microsoft.com/office/officeart/2008/layout/VerticalCurvedList"/>
    <dgm:cxn modelId="{C2031361-96A3-4489-BC84-2231278A0046}" type="presParOf" srcId="{53192D24-EB7D-4B90-A5B5-24E2E77B1831}" destId="{E7CF7FD2-1DEB-49A3-9269-E78940C08ED1}" srcOrd="9" destOrd="0" presId="urn:microsoft.com/office/officeart/2008/layout/VerticalCurvedList"/>
    <dgm:cxn modelId="{74D2A5A8-EEC4-45A9-BEDF-1CD34B679554}" type="presParOf" srcId="{53192D24-EB7D-4B90-A5B5-24E2E77B1831}" destId="{C0263568-B59C-460C-AC1E-6BCD24E4E4B8}" srcOrd="10" destOrd="0" presId="urn:microsoft.com/office/officeart/2008/layout/VerticalCurvedList"/>
    <dgm:cxn modelId="{C8D26EE3-59AA-4B6C-9CE2-3DDD070B07B8}" type="presParOf" srcId="{C0263568-B59C-460C-AC1E-6BCD24E4E4B8}" destId="{E9D3AD4C-B99A-47E1-ACD1-B6BD6013EAF2}" srcOrd="0" destOrd="0" presId="urn:microsoft.com/office/officeart/2008/layout/VerticalCurvedList"/>
    <dgm:cxn modelId="{FEDEA893-A0FF-4B93-8BAB-9A9C20AEEE44}" type="presParOf" srcId="{53192D24-EB7D-4B90-A5B5-24E2E77B1831}" destId="{16161C32-24DB-4654-B9CE-1BD04C6E5056}" srcOrd="11" destOrd="0" presId="urn:microsoft.com/office/officeart/2008/layout/VerticalCurvedList"/>
    <dgm:cxn modelId="{6F5EDB67-CA6E-4CE3-8BA1-2C4FF79FB81A}" type="presParOf" srcId="{53192D24-EB7D-4B90-A5B5-24E2E77B1831}" destId="{8472B29C-0F00-4E7F-B92D-0A1D20DB8690}" srcOrd="12" destOrd="0" presId="urn:microsoft.com/office/officeart/2008/layout/VerticalCurvedList"/>
    <dgm:cxn modelId="{66BE8F35-29A4-4969-8ACD-E05850EC3F5C}" type="presParOf" srcId="{8472B29C-0F00-4E7F-B92D-0A1D20DB8690}" destId="{A37A7474-BEA6-4ABF-BC0F-AD35A1BC8A82}" srcOrd="0" destOrd="0" presId="urn:microsoft.com/office/officeart/2008/layout/VerticalCurvedList"/>
    <dgm:cxn modelId="{C43951E4-1659-4EA1-872C-0E62B9D2B449}" type="presParOf" srcId="{53192D24-EB7D-4B90-A5B5-24E2E77B1831}" destId="{9DAAD599-2BD3-4291-9ABD-120E19E94997}" srcOrd="13" destOrd="0" presId="urn:microsoft.com/office/officeart/2008/layout/VerticalCurvedList"/>
    <dgm:cxn modelId="{822B841F-F20A-4BDE-A586-9E22A90BB723}" type="presParOf" srcId="{53192D24-EB7D-4B90-A5B5-24E2E77B1831}" destId="{794BE66A-6BA9-412D-A772-D104C3AF2CA7}" srcOrd="14" destOrd="0" presId="urn:microsoft.com/office/officeart/2008/layout/VerticalCurvedList"/>
    <dgm:cxn modelId="{B061745C-DD9F-4A7B-973B-23C2BDCAC987}" type="presParOf" srcId="{794BE66A-6BA9-412D-A772-D104C3AF2CA7}" destId="{21E186D7-A43D-4515-90CD-9F6192DD30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B52CE0-4D04-4DE2-8FFC-994A680A0DC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64DBD6F6-2926-4610-92D0-AB847C74EDC8}">
      <dgm:prSet/>
      <dgm:spPr/>
      <dgm:t>
        <a:bodyPr/>
        <a:lstStyle/>
        <a:p>
          <a:r>
            <a:rPr lang="es-MX"/>
            <a:t>Fortalecer la estima.</a:t>
          </a:r>
        </a:p>
      </dgm:t>
    </dgm:pt>
    <dgm:pt modelId="{CBECDB52-F485-44CB-BE98-4D3C37A7D06A}" type="parTrans" cxnId="{1CBE4C2A-67BE-447C-8966-D5B66F1AC1C2}">
      <dgm:prSet/>
      <dgm:spPr/>
      <dgm:t>
        <a:bodyPr/>
        <a:lstStyle/>
        <a:p>
          <a:endParaRPr lang="es-MX"/>
        </a:p>
      </dgm:t>
    </dgm:pt>
    <dgm:pt modelId="{F3398AB8-8D53-40D3-BCFC-A5C8AB5FAD3F}" type="sibTrans" cxnId="{1CBE4C2A-67BE-447C-8966-D5B66F1AC1C2}">
      <dgm:prSet/>
      <dgm:spPr/>
      <dgm:t>
        <a:bodyPr/>
        <a:lstStyle/>
        <a:p>
          <a:endParaRPr lang="es-MX"/>
        </a:p>
      </dgm:t>
    </dgm:pt>
    <dgm:pt modelId="{F9D1825D-4565-4C08-AF56-AB2B556EB069}">
      <dgm:prSet/>
      <dgm:spPr/>
      <dgm:t>
        <a:bodyPr/>
        <a:lstStyle/>
        <a:p>
          <a:r>
            <a:rPr lang="es-MX"/>
            <a:t>Apego a la familia.</a:t>
          </a:r>
        </a:p>
      </dgm:t>
    </dgm:pt>
    <dgm:pt modelId="{E3811910-7991-4CD2-BC17-7F0AFB590ED5}" type="parTrans" cxnId="{B20D181A-C5AA-4AFC-8905-A276AD9A255D}">
      <dgm:prSet/>
      <dgm:spPr/>
      <dgm:t>
        <a:bodyPr/>
        <a:lstStyle/>
        <a:p>
          <a:endParaRPr lang="es-MX"/>
        </a:p>
      </dgm:t>
    </dgm:pt>
    <dgm:pt modelId="{9E3F0BBE-35CF-41DE-A645-94F021E0CE0A}" type="sibTrans" cxnId="{B20D181A-C5AA-4AFC-8905-A276AD9A255D}">
      <dgm:prSet/>
      <dgm:spPr/>
      <dgm:t>
        <a:bodyPr/>
        <a:lstStyle/>
        <a:p>
          <a:endParaRPr lang="es-MX"/>
        </a:p>
      </dgm:t>
    </dgm:pt>
    <dgm:pt modelId="{1E1FA886-FB13-4FEC-A1C6-780F07BDB52F}">
      <dgm:prSet/>
      <dgm:spPr/>
      <dgm:t>
        <a:bodyPr/>
        <a:lstStyle/>
        <a:p>
          <a:r>
            <a:rPr lang="es-MX"/>
            <a:t>Estudiar y capacitarse para comprender otras formas de hacer las cosas.</a:t>
          </a:r>
        </a:p>
      </dgm:t>
    </dgm:pt>
    <dgm:pt modelId="{BAFD7335-AD9A-470E-8A07-D4588CB83C0B}" type="parTrans" cxnId="{27C16DA6-C5B9-4EBE-8720-30143C3460ED}">
      <dgm:prSet/>
      <dgm:spPr/>
      <dgm:t>
        <a:bodyPr/>
        <a:lstStyle/>
        <a:p>
          <a:endParaRPr lang="es-MX"/>
        </a:p>
      </dgm:t>
    </dgm:pt>
    <dgm:pt modelId="{71E33805-3893-445C-AEDB-4013FA72D7B0}" type="sibTrans" cxnId="{27C16DA6-C5B9-4EBE-8720-30143C3460ED}">
      <dgm:prSet/>
      <dgm:spPr/>
      <dgm:t>
        <a:bodyPr/>
        <a:lstStyle/>
        <a:p>
          <a:endParaRPr lang="es-MX"/>
        </a:p>
      </dgm:t>
    </dgm:pt>
    <dgm:pt modelId="{8ECE4A4B-7892-4E11-BBE9-D2FA457411C1}">
      <dgm:prSet/>
      <dgm:spPr/>
      <dgm:t>
        <a:bodyPr/>
        <a:lstStyle/>
        <a:p>
          <a:r>
            <a:rPr lang="es-MX"/>
            <a:t>Desarrollar hábitos de vida saludables.</a:t>
          </a:r>
        </a:p>
      </dgm:t>
    </dgm:pt>
    <dgm:pt modelId="{C2FB5E5D-FD3D-4BCE-8C54-E7B85477635E}" type="parTrans" cxnId="{3B058342-F4FF-4B4D-B6E4-70721E363B19}">
      <dgm:prSet/>
      <dgm:spPr/>
      <dgm:t>
        <a:bodyPr/>
        <a:lstStyle/>
        <a:p>
          <a:endParaRPr lang="es-MX"/>
        </a:p>
      </dgm:t>
    </dgm:pt>
    <dgm:pt modelId="{14E8D02D-0273-4885-9E7B-BA643C723E28}" type="sibTrans" cxnId="{3B058342-F4FF-4B4D-B6E4-70721E363B19}">
      <dgm:prSet/>
      <dgm:spPr/>
      <dgm:t>
        <a:bodyPr/>
        <a:lstStyle/>
        <a:p>
          <a:endParaRPr lang="es-MX"/>
        </a:p>
      </dgm:t>
    </dgm:pt>
    <dgm:pt modelId="{8ABC83AE-34A8-4647-83B3-4F4D808DA9F6}">
      <dgm:prSet/>
      <dgm:spPr/>
      <dgm:t>
        <a:bodyPr/>
        <a:lstStyle/>
        <a:p>
          <a:r>
            <a:rPr lang="es-MX"/>
            <a:t>Autocontrol.</a:t>
          </a:r>
        </a:p>
      </dgm:t>
    </dgm:pt>
    <dgm:pt modelId="{5265F06B-C0F3-4417-B676-9B551D260965}" type="parTrans" cxnId="{92FC9B77-92BA-4562-BA4E-1C9C790EB5E4}">
      <dgm:prSet/>
      <dgm:spPr/>
      <dgm:t>
        <a:bodyPr/>
        <a:lstStyle/>
        <a:p>
          <a:endParaRPr lang="es-MX"/>
        </a:p>
      </dgm:t>
    </dgm:pt>
    <dgm:pt modelId="{33A38C1B-4F69-4EFD-9738-3BB8C74EE566}" type="sibTrans" cxnId="{92FC9B77-92BA-4562-BA4E-1C9C790EB5E4}">
      <dgm:prSet/>
      <dgm:spPr/>
      <dgm:t>
        <a:bodyPr/>
        <a:lstStyle/>
        <a:p>
          <a:endParaRPr lang="es-MX"/>
        </a:p>
      </dgm:t>
    </dgm:pt>
    <dgm:pt modelId="{508885CA-35AA-4A42-BA81-149755E690C1}">
      <dgm:prSet/>
      <dgm:spPr/>
      <dgm:t>
        <a:bodyPr/>
        <a:lstStyle/>
        <a:p>
          <a:r>
            <a:rPr lang="es-MX"/>
            <a:t>Evitar malas compañías, personas nocivas.</a:t>
          </a:r>
        </a:p>
      </dgm:t>
    </dgm:pt>
    <dgm:pt modelId="{2A3CA297-7C7C-4709-BE9D-1222EBA210A8}" type="parTrans" cxnId="{62586F26-893F-41DD-88B9-353840C3183A}">
      <dgm:prSet/>
      <dgm:spPr/>
      <dgm:t>
        <a:bodyPr/>
        <a:lstStyle/>
        <a:p>
          <a:endParaRPr lang="es-MX"/>
        </a:p>
      </dgm:t>
    </dgm:pt>
    <dgm:pt modelId="{46AC13F2-BD76-47F2-8C21-EB397AD7EBF9}" type="sibTrans" cxnId="{62586F26-893F-41DD-88B9-353840C3183A}">
      <dgm:prSet/>
      <dgm:spPr/>
      <dgm:t>
        <a:bodyPr/>
        <a:lstStyle/>
        <a:p>
          <a:endParaRPr lang="es-MX"/>
        </a:p>
      </dgm:t>
    </dgm:pt>
    <dgm:pt modelId="{933E8B27-AB79-4E17-9B62-EA4B79050313}">
      <dgm:prSet/>
      <dgm:spPr/>
      <dgm:t>
        <a:bodyPr/>
        <a:lstStyle/>
        <a:p>
          <a:r>
            <a:rPr lang="es-MX"/>
            <a:t>Denunciar cualquier tipo de violencia.</a:t>
          </a:r>
        </a:p>
      </dgm:t>
    </dgm:pt>
    <dgm:pt modelId="{8BC436E7-6D37-457F-9F61-5C5340631F72}" type="parTrans" cxnId="{33D0BAA1-E452-44C8-8CBF-B21DFC59EAB2}">
      <dgm:prSet/>
      <dgm:spPr/>
      <dgm:t>
        <a:bodyPr/>
        <a:lstStyle/>
        <a:p>
          <a:endParaRPr lang="es-MX"/>
        </a:p>
      </dgm:t>
    </dgm:pt>
    <dgm:pt modelId="{DB569F26-99D6-4A80-957C-81DEA9414DE3}" type="sibTrans" cxnId="{33D0BAA1-E452-44C8-8CBF-B21DFC59EAB2}">
      <dgm:prSet/>
      <dgm:spPr/>
      <dgm:t>
        <a:bodyPr/>
        <a:lstStyle/>
        <a:p>
          <a:endParaRPr lang="es-MX"/>
        </a:p>
      </dgm:t>
    </dgm:pt>
    <dgm:pt modelId="{939A970C-C98A-400C-93B9-8EFBF661B4FD}">
      <dgm:prSet/>
      <dgm:spPr/>
      <dgm:t>
        <a:bodyPr/>
        <a:lstStyle/>
        <a:p>
          <a:r>
            <a:rPr lang="es-MX"/>
            <a:t>Enseñar a amar desde el hogar.</a:t>
          </a:r>
        </a:p>
      </dgm:t>
    </dgm:pt>
    <dgm:pt modelId="{2F4AE697-4335-411C-ADB0-E4FDA5D6BD25}" type="parTrans" cxnId="{16644265-E179-4072-ABD5-666488678F0B}">
      <dgm:prSet/>
      <dgm:spPr/>
      <dgm:t>
        <a:bodyPr/>
        <a:lstStyle/>
        <a:p>
          <a:endParaRPr lang="es-MX"/>
        </a:p>
      </dgm:t>
    </dgm:pt>
    <dgm:pt modelId="{8B10F51D-D892-406F-97C2-E5C58D868B0D}" type="sibTrans" cxnId="{16644265-E179-4072-ABD5-666488678F0B}">
      <dgm:prSet/>
      <dgm:spPr/>
      <dgm:t>
        <a:bodyPr/>
        <a:lstStyle/>
        <a:p>
          <a:endParaRPr lang="es-MX"/>
        </a:p>
      </dgm:t>
    </dgm:pt>
    <dgm:pt modelId="{751CBD51-000F-45DC-9CC7-20EE88B3E5BB}">
      <dgm:prSet/>
      <dgm:spPr/>
      <dgm:t>
        <a:bodyPr/>
        <a:lstStyle/>
        <a:p>
          <a:r>
            <a:rPr lang="es-MX"/>
            <a:t>Solución efectiva de conflictos.</a:t>
          </a:r>
        </a:p>
      </dgm:t>
    </dgm:pt>
    <dgm:pt modelId="{47649B44-4E85-4E29-91AA-0B9A9A2E1800}" type="parTrans" cxnId="{D434E683-4B0D-41BB-95F3-FAA247F42F2E}">
      <dgm:prSet/>
      <dgm:spPr/>
      <dgm:t>
        <a:bodyPr/>
        <a:lstStyle/>
        <a:p>
          <a:endParaRPr lang="es-MX"/>
        </a:p>
      </dgm:t>
    </dgm:pt>
    <dgm:pt modelId="{ED762922-8368-47BE-BD37-33BAB801C08A}" type="sibTrans" cxnId="{D434E683-4B0D-41BB-95F3-FAA247F42F2E}">
      <dgm:prSet/>
      <dgm:spPr/>
      <dgm:t>
        <a:bodyPr/>
        <a:lstStyle/>
        <a:p>
          <a:endParaRPr lang="es-MX"/>
        </a:p>
      </dgm:t>
    </dgm:pt>
    <dgm:pt modelId="{31E06453-774A-4B19-8452-427C4BA4F88A}">
      <dgm:prSet/>
      <dgm:spPr/>
      <dgm:t>
        <a:bodyPr/>
        <a:lstStyle/>
        <a:p>
          <a:r>
            <a:rPr lang="es-MX"/>
            <a:t>Buen trato en todas las instancias de la vida.</a:t>
          </a:r>
        </a:p>
      </dgm:t>
    </dgm:pt>
    <dgm:pt modelId="{A3296055-15F5-4362-910F-4E7456D1EE38}" type="parTrans" cxnId="{701494D0-4AD7-4E8F-9D55-DBFA86F23740}">
      <dgm:prSet/>
      <dgm:spPr/>
      <dgm:t>
        <a:bodyPr/>
        <a:lstStyle/>
        <a:p>
          <a:endParaRPr lang="es-MX"/>
        </a:p>
      </dgm:t>
    </dgm:pt>
    <dgm:pt modelId="{9D3BD8A6-871E-4AC2-BCCB-1DB58474A675}" type="sibTrans" cxnId="{701494D0-4AD7-4E8F-9D55-DBFA86F23740}">
      <dgm:prSet/>
      <dgm:spPr/>
      <dgm:t>
        <a:bodyPr/>
        <a:lstStyle/>
        <a:p>
          <a:endParaRPr lang="es-MX"/>
        </a:p>
      </dgm:t>
    </dgm:pt>
    <dgm:pt modelId="{6188DA64-4B19-4645-B97C-913E4BC24AF2}" type="pres">
      <dgm:prSet presAssocID="{72B52CE0-4D04-4DE2-8FFC-994A680A0DC3}" presName="diagram" presStyleCnt="0">
        <dgm:presLayoutVars>
          <dgm:dir/>
          <dgm:resizeHandles val="exact"/>
        </dgm:presLayoutVars>
      </dgm:prSet>
      <dgm:spPr/>
    </dgm:pt>
    <dgm:pt modelId="{65BB2158-4E7C-4141-889B-A3C5E6E17A9F}" type="pres">
      <dgm:prSet presAssocID="{64DBD6F6-2926-4610-92D0-AB847C74EDC8}" presName="node" presStyleLbl="node1" presStyleIdx="0" presStyleCnt="10">
        <dgm:presLayoutVars>
          <dgm:bulletEnabled val="1"/>
        </dgm:presLayoutVars>
      </dgm:prSet>
      <dgm:spPr/>
    </dgm:pt>
    <dgm:pt modelId="{2713AE67-9CB5-46B9-9BEC-22952FB40402}" type="pres">
      <dgm:prSet presAssocID="{F3398AB8-8D53-40D3-BCFC-A5C8AB5FAD3F}" presName="sibTrans" presStyleCnt="0"/>
      <dgm:spPr/>
    </dgm:pt>
    <dgm:pt modelId="{9AF1990C-740D-49B7-B47C-35AF18B5E253}" type="pres">
      <dgm:prSet presAssocID="{F9D1825D-4565-4C08-AF56-AB2B556EB069}" presName="node" presStyleLbl="node1" presStyleIdx="1" presStyleCnt="10">
        <dgm:presLayoutVars>
          <dgm:bulletEnabled val="1"/>
        </dgm:presLayoutVars>
      </dgm:prSet>
      <dgm:spPr/>
    </dgm:pt>
    <dgm:pt modelId="{D7BC543E-66F9-4336-AAED-1438550EF8E0}" type="pres">
      <dgm:prSet presAssocID="{9E3F0BBE-35CF-41DE-A645-94F021E0CE0A}" presName="sibTrans" presStyleCnt="0"/>
      <dgm:spPr/>
    </dgm:pt>
    <dgm:pt modelId="{52F39E35-9FD0-4B01-9461-184B501BC229}" type="pres">
      <dgm:prSet presAssocID="{1E1FA886-FB13-4FEC-A1C6-780F07BDB52F}" presName="node" presStyleLbl="node1" presStyleIdx="2" presStyleCnt="10">
        <dgm:presLayoutVars>
          <dgm:bulletEnabled val="1"/>
        </dgm:presLayoutVars>
      </dgm:prSet>
      <dgm:spPr/>
    </dgm:pt>
    <dgm:pt modelId="{8C3F9947-FD51-48BB-8969-E937CE5DF83A}" type="pres">
      <dgm:prSet presAssocID="{71E33805-3893-445C-AEDB-4013FA72D7B0}" presName="sibTrans" presStyleCnt="0"/>
      <dgm:spPr/>
    </dgm:pt>
    <dgm:pt modelId="{8664D47E-4908-4C35-8E18-E916D4EA6F25}" type="pres">
      <dgm:prSet presAssocID="{8ECE4A4B-7892-4E11-BBE9-D2FA457411C1}" presName="node" presStyleLbl="node1" presStyleIdx="3" presStyleCnt="10">
        <dgm:presLayoutVars>
          <dgm:bulletEnabled val="1"/>
        </dgm:presLayoutVars>
      </dgm:prSet>
      <dgm:spPr/>
    </dgm:pt>
    <dgm:pt modelId="{23892BC1-724A-4375-A913-438482910220}" type="pres">
      <dgm:prSet presAssocID="{14E8D02D-0273-4885-9E7B-BA643C723E28}" presName="sibTrans" presStyleCnt="0"/>
      <dgm:spPr/>
    </dgm:pt>
    <dgm:pt modelId="{0A6EBC78-5099-4756-97BD-23E10D2E4701}" type="pres">
      <dgm:prSet presAssocID="{8ABC83AE-34A8-4647-83B3-4F4D808DA9F6}" presName="node" presStyleLbl="node1" presStyleIdx="4" presStyleCnt="10">
        <dgm:presLayoutVars>
          <dgm:bulletEnabled val="1"/>
        </dgm:presLayoutVars>
      </dgm:prSet>
      <dgm:spPr/>
    </dgm:pt>
    <dgm:pt modelId="{544D53FE-A348-442F-957D-A4E9B6B2248B}" type="pres">
      <dgm:prSet presAssocID="{33A38C1B-4F69-4EFD-9738-3BB8C74EE566}" presName="sibTrans" presStyleCnt="0"/>
      <dgm:spPr/>
    </dgm:pt>
    <dgm:pt modelId="{A8DACCC0-5D5E-4E75-A845-0197C2ED9162}" type="pres">
      <dgm:prSet presAssocID="{508885CA-35AA-4A42-BA81-149755E690C1}" presName="node" presStyleLbl="node1" presStyleIdx="5" presStyleCnt="10">
        <dgm:presLayoutVars>
          <dgm:bulletEnabled val="1"/>
        </dgm:presLayoutVars>
      </dgm:prSet>
      <dgm:spPr/>
    </dgm:pt>
    <dgm:pt modelId="{833BCFA3-BCF8-4259-9E7D-8FCFD45B6963}" type="pres">
      <dgm:prSet presAssocID="{46AC13F2-BD76-47F2-8C21-EB397AD7EBF9}" presName="sibTrans" presStyleCnt="0"/>
      <dgm:spPr/>
    </dgm:pt>
    <dgm:pt modelId="{3FC1CC4A-DC10-4005-A7D1-B5B95235AC10}" type="pres">
      <dgm:prSet presAssocID="{933E8B27-AB79-4E17-9B62-EA4B79050313}" presName="node" presStyleLbl="node1" presStyleIdx="6" presStyleCnt="10">
        <dgm:presLayoutVars>
          <dgm:bulletEnabled val="1"/>
        </dgm:presLayoutVars>
      </dgm:prSet>
      <dgm:spPr/>
    </dgm:pt>
    <dgm:pt modelId="{292596FE-73B5-4C29-8764-404D4F9F3D25}" type="pres">
      <dgm:prSet presAssocID="{DB569F26-99D6-4A80-957C-81DEA9414DE3}" presName="sibTrans" presStyleCnt="0"/>
      <dgm:spPr/>
    </dgm:pt>
    <dgm:pt modelId="{3B4B21E6-6BCB-4A0D-ACE7-55E819C58826}" type="pres">
      <dgm:prSet presAssocID="{939A970C-C98A-400C-93B9-8EFBF661B4FD}" presName="node" presStyleLbl="node1" presStyleIdx="7" presStyleCnt="10">
        <dgm:presLayoutVars>
          <dgm:bulletEnabled val="1"/>
        </dgm:presLayoutVars>
      </dgm:prSet>
      <dgm:spPr/>
    </dgm:pt>
    <dgm:pt modelId="{19C63EA4-4826-469D-AE85-129EACD89940}" type="pres">
      <dgm:prSet presAssocID="{8B10F51D-D892-406F-97C2-E5C58D868B0D}" presName="sibTrans" presStyleCnt="0"/>
      <dgm:spPr/>
    </dgm:pt>
    <dgm:pt modelId="{95D21AAC-30A0-4925-8E27-7F71FFCCD24F}" type="pres">
      <dgm:prSet presAssocID="{751CBD51-000F-45DC-9CC7-20EE88B3E5BB}" presName="node" presStyleLbl="node1" presStyleIdx="8" presStyleCnt="10">
        <dgm:presLayoutVars>
          <dgm:bulletEnabled val="1"/>
        </dgm:presLayoutVars>
      </dgm:prSet>
      <dgm:spPr/>
    </dgm:pt>
    <dgm:pt modelId="{BBBEA882-F2B1-4D7F-920C-1EF4231EC665}" type="pres">
      <dgm:prSet presAssocID="{ED762922-8368-47BE-BD37-33BAB801C08A}" presName="sibTrans" presStyleCnt="0"/>
      <dgm:spPr/>
    </dgm:pt>
    <dgm:pt modelId="{65C6BA30-5B01-419C-8A3E-70E512727C8C}" type="pres">
      <dgm:prSet presAssocID="{31E06453-774A-4B19-8452-427C4BA4F88A}" presName="node" presStyleLbl="node1" presStyleIdx="9" presStyleCnt="10">
        <dgm:presLayoutVars>
          <dgm:bulletEnabled val="1"/>
        </dgm:presLayoutVars>
      </dgm:prSet>
      <dgm:spPr/>
    </dgm:pt>
  </dgm:ptLst>
  <dgm:cxnLst>
    <dgm:cxn modelId="{D6CBF313-EBF6-481B-8546-D8C80DD56CF5}" type="presOf" srcId="{64DBD6F6-2926-4610-92D0-AB847C74EDC8}" destId="{65BB2158-4E7C-4141-889B-A3C5E6E17A9F}" srcOrd="0" destOrd="0" presId="urn:microsoft.com/office/officeart/2005/8/layout/default"/>
    <dgm:cxn modelId="{B20D181A-C5AA-4AFC-8905-A276AD9A255D}" srcId="{72B52CE0-4D04-4DE2-8FFC-994A680A0DC3}" destId="{F9D1825D-4565-4C08-AF56-AB2B556EB069}" srcOrd="1" destOrd="0" parTransId="{E3811910-7991-4CD2-BC17-7F0AFB590ED5}" sibTransId="{9E3F0BBE-35CF-41DE-A645-94F021E0CE0A}"/>
    <dgm:cxn modelId="{62586F26-893F-41DD-88B9-353840C3183A}" srcId="{72B52CE0-4D04-4DE2-8FFC-994A680A0DC3}" destId="{508885CA-35AA-4A42-BA81-149755E690C1}" srcOrd="5" destOrd="0" parTransId="{2A3CA297-7C7C-4709-BE9D-1222EBA210A8}" sibTransId="{46AC13F2-BD76-47F2-8C21-EB397AD7EBF9}"/>
    <dgm:cxn modelId="{1CBE4C2A-67BE-447C-8966-D5B66F1AC1C2}" srcId="{72B52CE0-4D04-4DE2-8FFC-994A680A0DC3}" destId="{64DBD6F6-2926-4610-92D0-AB847C74EDC8}" srcOrd="0" destOrd="0" parTransId="{CBECDB52-F485-44CB-BE98-4D3C37A7D06A}" sibTransId="{F3398AB8-8D53-40D3-BCFC-A5C8AB5FAD3F}"/>
    <dgm:cxn modelId="{968F9A2A-2D33-42CB-A7B3-93586C040874}" type="presOf" srcId="{8ECE4A4B-7892-4E11-BBE9-D2FA457411C1}" destId="{8664D47E-4908-4C35-8E18-E916D4EA6F25}" srcOrd="0" destOrd="0" presId="urn:microsoft.com/office/officeart/2005/8/layout/default"/>
    <dgm:cxn modelId="{2C249C33-C07F-42D2-885B-B8DA9038BE8D}" type="presOf" srcId="{72B52CE0-4D04-4DE2-8FFC-994A680A0DC3}" destId="{6188DA64-4B19-4645-B97C-913E4BC24AF2}" srcOrd="0" destOrd="0" presId="urn:microsoft.com/office/officeart/2005/8/layout/default"/>
    <dgm:cxn modelId="{3B058342-F4FF-4B4D-B6E4-70721E363B19}" srcId="{72B52CE0-4D04-4DE2-8FFC-994A680A0DC3}" destId="{8ECE4A4B-7892-4E11-BBE9-D2FA457411C1}" srcOrd="3" destOrd="0" parTransId="{C2FB5E5D-FD3D-4BCE-8C54-E7B85477635E}" sibTransId="{14E8D02D-0273-4885-9E7B-BA643C723E28}"/>
    <dgm:cxn modelId="{90CE4564-6B16-47FE-A1DA-7E0556EF1676}" type="presOf" srcId="{508885CA-35AA-4A42-BA81-149755E690C1}" destId="{A8DACCC0-5D5E-4E75-A845-0197C2ED9162}" srcOrd="0" destOrd="0" presId="urn:microsoft.com/office/officeart/2005/8/layout/default"/>
    <dgm:cxn modelId="{16644265-E179-4072-ABD5-666488678F0B}" srcId="{72B52CE0-4D04-4DE2-8FFC-994A680A0DC3}" destId="{939A970C-C98A-400C-93B9-8EFBF661B4FD}" srcOrd="7" destOrd="0" parTransId="{2F4AE697-4335-411C-ADB0-E4FDA5D6BD25}" sibTransId="{8B10F51D-D892-406F-97C2-E5C58D868B0D}"/>
    <dgm:cxn modelId="{ED51894B-9375-4977-8BDB-E5729DFE4864}" type="presOf" srcId="{939A970C-C98A-400C-93B9-8EFBF661B4FD}" destId="{3B4B21E6-6BCB-4A0D-ACE7-55E819C58826}" srcOrd="0" destOrd="0" presId="urn:microsoft.com/office/officeart/2005/8/layout/default"/>
    <dgm:cxn modelId="{647B5353-B202-4A31-AB42-2B54E1A9CBCA}" type="presOf" srcId="{1E1FA886-FB13-4FEC-A1C6-780F07BDB52F}" destId="{52F39E35-9FD0-4B01-9461-184B501BC229}" srcOrd="0" destOrd="0" presId="urn:microsoft.com/office/officeart/2005/8/layout/default"/>
    <dgm:cxn modelId="{92FC9B77-92BA-4562-BA4E-1C9C790EB5E4}" srcId="{72B52CE0-4D04-4DE2-8FFC-994A680A0DC3}" destId="{8ABC83AE-34A8-4647-83B3-4F4D808DA9F6}" srcOrd="4" destOrd="0" parTransId="{5265F06B-C0F3-4417-B676-9B551D260965}" sibTransId="{33A38C1B-4F69-4EFD-9738-3BB8C74EE566}"/>
    <dgm:cxn modelId="{D434E683-4B0D-41BB-95F3-FAA247F42F2E}" srcId="{72B52CE0-4D04-4DE2-8FFC-994A680A0DC3}" destId="{751CBD51-000F-45DC-9CC7-20EE88B3E5BB}" srcOrd="8" destOrd="0" parTransId="{47649B44-4E85-4E29-91AA-0B9A9A2E1800}" sibTransId="{ED762922-8368-47BE-BD37-33BAB801C08A}"/>
    <dgm:cxn modelId="{8AC1B192-0FF1-404D-88DA-9C7B356DB37A}" type="presOf" srcId="{8ABC83AE-34A8-4647-83B3-4F4D808DA9F6}" destId="{0A6EBC78-5099-4756-97BD-23E10D2E4701}" srcOrd="0" destOrd="0" presId="urn:microsoft.com/office/officeart/2005/8/layout/default"/>
    <dgm:cxn modelId="{CCD82998-0498-4ED1-BB16-DFE87AB64A9A}" type="presOf" srcId="{933E8B27-AB79-4E17-9B62-EA4B79050313}" destId="{3FC1CC4A-DC10-4005-A7D1-B5B95235AC10}" srcOrd="0" destOrd="0" presId="urn:microsoft.com/office/officeart/2005/8/layout/default"/>
    <dgm:cxn modelId="{33D0BAA1-E452-44C8-8CBF-B21DFC59EAB2}" srcId="{72B52CE0-4D04-4DE2-8FFC-994A680A0DC3}" destId="{933E8B27-AB79-4E17-9B62-EA4B79050313}" srcOrd="6" destOrd="0" parTransId="{8BC436E7-6D37-457F-9F61-5C5340631F72}" sibTransId="{DB569F26-99D6-4A80-957C-81DEA9414DE3}"/>
    <dgm:cxn modelId="{27C16DA6-C5B9-4EBE-8720-30143C3460ED}" srcId="{72B52CE0-4D04-4DE2-8FFC-994A680A0DC3}" destId="{1E1FA886-FB13-4FEC-A1C6-780F07BDB52F}" srcOrd="2" destOrd="0" parTransId="{BAFD7335-AD9A-470E-8A07-D4588CB83C0B}" sibTransId="{71E33805-3893-445C-AEDB-4013FA72D7B0}"/>
    <dgm:cxn modelId="{084EF7AD-FD28-42BA-A9DA-D82576EA03C9}" type="presOf" srcId="{F9D1825D-4565-4C08-AF56-AB2B556EB069}" destId="{9AF1990C-740D-49B7-B47C-35AF18B5E253}" srcOrd="0" destOrd="0" presId="urn:microsoft.com/office/officeart/2005/8/layout/default"/>
    <dgm:cxn modelId="{9E0078CE-96F5-4BBF-94BC-FB257E0189D6}" type="presOf" srcId="{751CBD51-000F-45DC-9CC7-20EE88B3E5BB}" destId="{95D21AAC-30A0-4925-8E27-7F71FFCCD24F}" srcOrd="0" destOrd="0" presId="urn:microsoft.com/office/officeart/2005/8/layout/default"/>
    <dgm:cxn modelId="{701494D0-4AD7-4E8F-9D55-DBFA86F23740}" srcId="{72B52CE0-4D04-4DE2-8FFC-994A680A0DC3}" destId="{31E06453-774A-4B19-8452-427C4BA4F88A}" srcOrd="9" destOrd="0" parTransId="{A3296055-15F5-4362-910F-4E7456D1EE38}" sibTransId="{9D3BD8A6-871E-4AC2-BCCB-1DB58474A675}"/>
    <dgm:cxn modelId="{A5847BFF-F597-4874-9F91-419CE973125D}" type="presOf" srcId="{31E06453-774A-4B19-8452-427C4BA4F88A}" destId="{65C6BA30-5B01-419C-8A3E-70E512727C8C}" srcOrd="0" destOrd="0" presId="urn:microsoft.com/office/officeart/2005/8/layout/default"/>
    <dgm:cxn modelId="{A7FA2D2D-5890-4320-A4D9-89CBA61E766B}" type="presParOf" srcId="{6188DA64-4B19-4645-B97C-913E4BC24AF2}" destId="{65BB2158-4E7C-4141-889B-A3C5E6E17A9F}" srcOrd="0" destOrd="0" presId="urn:microsoft.com/office/officeart/2005/8/layout/default"/>
    <dgm:cxn modelId="{46481394-1E39-4B37-9F2C-EB25AD2E3DE4}" type="presParOf" srcId="{6188DA64-4B19-4645-B97C-913E4BC24AF2}" destId="{2713AE67-9CB5-46B9-9BEC-22952FB40402}" srcOrd="1" destOrd="0" presId="urn:microsoft.com/office/officeart/2005/8/layout/default"/>
    <dgm:cxn modelId="{78D089CF-8D80-404C-A513-E5C114E8D6A7}" type="presParOf" srcId="{6188DA64-4B19-4645-B97C-913E4BC24AF2}" destId="{9AF1990C-740D-49B7-B47C-35AF18B5E253}" srcOrd="2" destOrd="0" presId="urn:microsoft.com/office/officeart/2005/8/layout/default"/>
    <dgm:cxn modelId="{0A672BF8-8EEC-464B-BECD-9E3BEB8A201F}" type="presParOf" srcId="{6188DA64-4B19-4645-B97C-913E4BC24AF2}" destId="{D7BC543E-66F9-4336-AAED-1438550EF8E0}" srcOrd="3" destOrd="0" presId="urn:microsoft.com/office/officeart/2005/8/layout/default"/>
    <dgm:cxn modelId="{B08ED14E-A7E4-45D7-B262-08B75AF25C27}" type="presParOf" srcId="{6188DA64-4B19-4645-B97C-913E4BC24AF2}" destId="{52F39E35-9FD0-4B01-9461-184B501BC229}" srcOrd="4" destOrd="0" presId="urn:microsoft.com/office/officeart/2005/8/layout/default"/>
    <dgm:cxn modelId="{BFF59BDE-482C-4EC8-9133-689274A0765F}" type="presParOf" srcId="{6188DA64-4B19-4645-B97C-913E4BC24AF2}" destId="{8C3F9947-FD51-48BB-8969-E937CE5DF83A}" srcOrd="5" destOrd="0" presId="urn:microsoft.com/office/officeart/2005/8/layout/default"/>
    <dgm:cxn modelId="{B6C27711-F233-453E-9823-697D039223AE}" type="presParOf" srcId="{6188DA64-4B19-4645-B97C-913E4BC24AF2}" destId="{8664D47E-4908-4C35-8E18-E916D4EA6F25}" srcOrd="6" destOrd="0" presId="urn:microsoft.com/office/officeart/2005/8/layout/default"/>
    <dgm:cxn modelId="{9E745366-E9B8-43C4-8D4B-4BD23D762C38}" type="presParOf" srcId="{6188DA64-4B19-4645-B97C-913E4BC24AF2}" destId="{23892BC1-724A-4375-A913-438482910220}" srcOrd="7" destOrd="0" presId="urn:microsoft.com/office/officeart/2005/8/layout/default"/>
    <dgm:cxn modelId="{1E115CDF-EE8C-4218-B2D9-55B5F86493E2}" type="presParOf" srcId="{6188DA64-4B19-4645-B97C-913E4BC24AF2}" destId="{0A6EBC78-5099-4756-97BD-23E10D2E4701}" srcOrd="8" destOrd="0" presId="urn:microsoft.com/office/officeart/2005/8/layout/default"/>
    <dgm:cxn modelId="{32BDBCEA-E337-41E4-B625-517C2748D471}" type="presParOf" srcId="{6188DA64-4B19-4645-B97C-913E4BC24AF2}" destId="{544D53FE-A348-442F-957D-A4E9B6B2248B}" srcOrd="9" destOrd="0" presId="urn:microsoft.com/office/officeart/2005/8/layout/default"/>
    <dgm:cxn modelId="{2E957A18-2AAD-4FE8-B45E-8EADA7C2A2B0}" type="presParOf" srcId="{6188DA64-4B19-4645-B97C-913E4BC24AF2}" destId="{A8DACCC0-5D5E-4E75-A845-0197C2ED9162}" srcOrd="10" destOrd="0" presId="urn:microsoft.com/office/officeart/2005/8/layout/default"/>
    <dgm:cxn modelId="{D50D5CE1-06B4-4457-AB73-73DA538B31AD}" type="presParOf" srcId="{6188DA64-4B19-4645-B97C-913E4BC24AF2}" destId="{833BCFA3-BCF8-4259-9E7D-8FCFD45B6963}" srcOrd="11" destOrd="0" presId="urn:microsoft.com/office/officeart/2005/8/layout/default"/>
    <dgm:cxn modelId="{DEA79ECE-240C-45F9-926A-64CF87DB470F}" type="presParOf" srcId="{6188DA64-4B19-4645-B97C-913E4BC24AF2}" destId="{3FC1CC4A-DC10-4005-A7D1-B5B95235AC10}" srcOrd="12" destOrd="0" presId="urn:microsoft.com/office/officeart/2005/8/layout/default"/>
    <dgm:cxn modelId="{5CCC9B95-10E1-488D-AF62-3AE8F96B862C}" type="presParOf" srcId="{6188DA64-4B19-4645-B97C-913E4BC24AF2}" destId="{292596FE-73B5-4C29-8764-404D4F9F3D25}" srcOrd="13" destOrd="0" presId="urn:microsoft.com/office/officeart/2005/8/layout/default"/>
    <dgm:cxn modelId="{CCF3A066-7FAA-4A87-A11B-FEA14C1F5A18}" type="presParOf" srcId="{6188DA64-4B19-4645-B97C-913E4BC24AF2}" destId="{3B4B21E6-6BCB-4A0D-ACE7-55E819C58826}" srcOrd="14" destOrd="0" presId="urn:microsoft.com/office/officeart/2005/8/layout/default"/>
    <dgm:cxn modelId="{6419C2CA-0B54-4594-9ADC-E408FEB488E6}" type="presParOf" srcId="{6188DA64-4B19-4645-B97C-913E4BC24AF2}" destId="{19C63EA4-4826-469D-AE85-129EACD89940}" srcOrd="15" destOrd="0" presId="urn:microsoft.com/office/officeart/2005/8/layout/default"/>
    <dgm:cxn modelId="{EE2D77B8-DED9-45FC-8380-BFE142400251}" type="presParOf" srcId="{6188DA64-4B19-4645-B97C-913E4BC24AF2}" destId="{95D21AAC-30A0-4925-8E27-7F71FFCCD24F}" srcOrd="16" destOrd="0" presId="urn:microsoft.com/office/officeart/2005/8/layout/default"/>
    <dgm:cxn modelId="{B60C968D-C5D8-4740-B91D-AD7FEA5AD708}" type="presParOf" srcId="{6188DA64-4B19-4645-B97C-913E4BC24AF2}" destId="{BBBEA882-F2B1-4D7F-920C-1EF4231EC665}" srcOrd="17" destOrd="0" presId="urn:microsoft.com/office/officeart/2005/8/layout/default"/>
    <dgm:cxn modelId="{C85D3391-6125-4EAC-B79E-67D74F983BB6}" type="presParOf" srcId="{6188DA64-4B19-4645-B97C-913E4BC24AF2}" destId="{65C6BA30-5B01-419C-8A3E-70E512727C8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12155-939E-4DD3-8080-DCECBA5DC0FE}">
      <dsp:nvSpPr>
        <dsp:cNvPr id="0" name=""/>
        <dsp:cNvSpPr/>
      </dsp:nvSpPr>
      <dsp:spPr>
        <a:xfrm rot="16200000">
          <a:off x="531420" y="-531420"/>
          <a:ext cx="1985159" cy="304800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Estado de bienestar que permita afrontar la vida, relacionarse, trabajar y aportar al desarrollo de la </a:t>
          </a:r>
          <a:r>
            <a:rPr lang="es-MX" sz="1500" kern="1200"/>
            <a:t>comunidad.  </a:t>
          </a:r>
          <a:endParaRPr lang="es-MX" sz="1500" kern="1200" dirty="0"/>
        </a:p>
      </dsp:txBody>
      <dsp:txXfrm rot="5400000">
        <a:off x="0" y="0"/>
        <a:ext cx="3048000" cy="1488869"/>
      </dsp:txXfrm>
    </dsp:sp>
    <dsp:sp modelId="{3E3DE3D0-1B63-477B-95C1-508533C2B855}">
      <dsp:nvSpPr>
        <dsp:cNvPr id="0" name=""/>
        <dsp:cNvSpPr/>
      </dsp:nvSpPr>
      <dsp:spPr>
        <a:xfrm>
          <a:off x="3048000" y="0"/>
          <a:ext cx="3048000" cy="1985159"/>
        </a:xfrm>
        <a:prstGeom prst="round1Rect">
          <a:avLst/>
        </a:prstGeom>
        <a:solidFill>
          <a:schemeClr val="accent3">
            <a:hueOff val="-379119"/>
            <a:satOff val="-1563"/>
            <a:lumOff val="-3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/>
            <a:t>Debe entenderse como un proceso dinámico e integral, donde lo biológico, psicológico y social confluyan de forma permanente.</a:t>
          </a:r>
        </a:p>
      </dsp:txBody>
      <dsp:txXfrm>
        <a:off x="3048000" y="0"/>
        <a:ext cx="3048000" cy="1488869"/>
      </dsp:txXfrm>
    </dsp:sp>
    <dsp:sp modelId="{D3AA17B7-EE7A-4DDC-9CDB-9203EF8C5C14}">
      <dsp:nvSpPr>
        <dsp:cNvPr id="0" name=""/>
        <dsp:cNvSpPr/>
      </dsp:nvSpPr>
      <dsp:spPr>
        <a:xfrm rot="10800000">
          <a:off x="0" y="1985159"/>
          <a:ext cx="3048000" cy="1985159"/>
        </a:xfrm>
        <a:prstGeom prst="round1Rect">
          <a:avLst/>
        </a:prstGeom>
        <a:solidFill>
          <a:schemeClr val="accent3">
            <a:hueOff val="-758238"/>
            <a:satOff val="-3126"/>
            <a:lumOff val="-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/>
            <a:t>Los determinantes sociales afectan de manera directa la salud mental de las personas: violencia, pobreza, exclusión.</a:t>
          </a:r>
        </a:p>
      </dsp:txBody>
      <dsp:txXfrm rot="10800000">
        <a:off x="0" y="2481448"/>
        <a:ext cx="3048000" cy="1488869"/>
      </dsp:txXfrm>
    </dsp:sp>
    <dsp:sp modelId="{3EC09713-1705-4251-8BB8-6817E51183E5}">
      <dsp:nvSpPr>
        <dsp:cNvPr id="0" name=""/>
        <dsp:cNvSpPr/>
      </dsp:nvSpPr>
      <dsp:spPr>
        <a:xfrm rot="5400000">
          <a:off x="3579420" y="1453738"/>
          <a:ext cx="1985159" cy="3048000"/>
        </a:xfrm>
        <a:prstGeom prst="round1Rect">
          <a:avLst/>
        </a:prstGeom>
        <a:solidFill>
          <a:schemeClr val="accent3">
            <a:hueOff val="-1137357"/>
            <a:satOff val="-4689"/>
            <a:lumOff val="-9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/>
            <a:t>Factores como la soledad, la carencia afectiva y las débiles redes de apoyo, inciden negativamente en el bienestar de las personas en el ámbito individual y colectivo.</a:t>
          </a:r>
        </a:p>
      </dsp:txBody>
      <dsp:txXfrm rot="-5400000">
        <a:off x="3048000" y="2481448"/>
        <a:ext cx="3048000" cy="1488869"/>
      </dsp:txXfrm>
    </dsp:sp>
    <dsp:sp modelId="{7F364EA3-6913-4013-88FF-5190FEA21FED}">
      <dsp:nvSpPr>
        <dsp:cNvPr id="0" name=""/>
        <dsp:cNvSpPr/>
      </dsp:nvSpPr>
      <dsp:spPr>
        <a:xfrm>
          <a:off x="2133600" y="1488869"/>
          <a:ext cx="1828800" cy="992579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/>
            <a:t>SALUD MENTAL</a:t>
          </a:r>
        </a:p>
      </dsp:txBody>
      <dsp:txXfrm>
        <a:off x="2182054" y="1537323"/>
        <a:ext cx="1731892" cy="895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F16DD-E8DD-4238-A67E-C40EC730086D}">
      <dsp:nvSpPr>
        <dsp:cNvPr id="0" name=""/>
        <dsp:cNvSpPr/>
      </dsp:nvSpPr>
      <dsp:spPr>
        <a:xfrm rot="10800000">
          <a:off x="1799146" y="0"/>
          <a:ext cx="5516875" cy="16382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2414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La formulación de un Plan Nacional de Salud Mental se inscribe en el contexto del Plan Decenal de Salud Pública 2022 – 2031, un documento rector que </a:t>
          </a:r>
          <a:r>
            <a:rPr lang="es-MX" sz="1100" b="1" kern="1200"/>
            <a:t>establece las directrices para asegurar la salud en Colombia.</a:t>
          </a:r>
          <a:r>
            <a:rPr lang="es-MX" sz="1100" kern="1200"/>
            <a:t> Este plan se ha desarrollado a partir de un análisis de la situación sanitaria del país y presenta una perspectiva particular de la salud, adoptando un modelo específico con diversas dimensiones. Con relación al tema que nos ocupa, ofreceremos un resumen de la </a:t>
          </a:r>
          <a:r>
            <a:rPr lang="es-MX" sz="1100" b="1" kern="1200"/>
            <a:t>'Dimensión de convivencia social y salud mental',</a:t>
          </a:r>
          <a:r>
            <a:rPr lang="es-MX" sz="1100" kern="1200"/>
            <a:t> que facilitará la comprensión del estado actual y las condiciones de la salud mental en nuestro país</a:t>
          </a:r>
        </a:p>
      </dsp:txBody>
      <dsp:txXfrm rot="10800000">
        <a:off x="2208704" y="0"/>
        <a:ext cx="5107317" cy="1638231"/>
      </dsp:txXfrm>
    </dsp:sp>
    <dsp:sp modelId="{F909BBCC-AA3C-4127-933B-00EFD814125F}">
      <dsp:nvSpPr>
        <dsp:cNvPr id="0" name=""/>
        <dsp:cNvSpPr/>
      </dsp:nvSpPr>
      <dsp:spPr>
        <a:xfrm>
          <a:off x="980031" y="0"/>
          <a:ext cx="1638231" cy="163823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0000" r="-3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CD356-5DE2-4430-A626-0BFC8D3774F9}">
      <dsp:nvSpPr>
        <dsp:cNvPr id="0" name=""/>
        <dsp:cNvSpPr/>
      </dsp:nvSpPr>
      <dsp:spPr>
        <a:xfrm>
          <a:off x="1539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3533-1170-4576-8CEC-FC2C725CCFDE}">
      <dsp:nvSpPr>
        <dsp:cNvPr id="0" name=""/>
        <dsp:cNvSpPr/>
      </dsp:nvSpPr>
      <dsp:spPr>
        <a:xfrm>
          <a:off x="1539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Promoción de la salud mental.</a:t>
          </a:r>
        </a:p>
      </dsp:txBody>
      <dsp:txXfrm>
        <a:off x="1539" y="1826990"/>
        <a:ext cx="2442265" cy="906080"/>
      </dsp:txXfrm>
    </dsp:sp>
    <dsp:sp modelId="{67F1B084-9AD9-4501-9D86-9935128131DD}">
      <dsp:nvSpPr>
        <dsp:cNvPr id="0" name=""/>
        <dsp:cNvSpPr/>
      </dsp:nvSpPr>
      <dsp:spPr>
        <a:xfrm>
          <a:off x="2688134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EAA7D-E9AC-4F1A-9597-E25405A80D9D}">
      <dsp:nvSpPr>
        <dsp:cNvPr id="0" name=""/>
        <dsp:cNvSpPr/>
      </dsp:nvSpPr>
      <dsp:spPr>
        <a:xfrm>
          <a:off x="2688134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Prevención de trastornos mentales.</a:t>
          </a:r>
        </a:p>
      </dsp:txBody>
      <dsp:txXfrm>
        <a:off x="2688134" y="1826990"/>
        <a:ext cx="2442265" cy="906080"/>
      </dsp:txXfrm>
    </dsp:sp>
    <dsp:sp modelId="{49FB6810-E330-48BC-A7CA-E3F8B8F8A28F}">
      <dsp:nvSpPr>
        <dsp:cNvPr id="0" name=""/>
        <dsp:cNvSpPr/>
      </dsp:nvSpPr>
      <dsp:spPr>
        <a:xfrm>
          <a:off x="5374729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A2059-2B80-4622-9C04-43FD156AEC06}">
      <dsp:nvSpPr>
        <dsp:cNvPr id="0" name=""/>
        <dsp:cNvSpPr/>
      </dsp:nvSpPr>
      <dsp:spPr>
        <a:xfrm>
          <a:off x="5374729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Atención integral en salud mental.</a:t>
          </a:r>
        </a:p>
      </dsp:txBody>
      <dsp:txXfrm>
        <a:off x="5374729" y="1826990"/>
        <a:ext cx="2442265" cy="90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CD356-5DE2-4430-A626-0BFC8D3774F9}">
      <dsp:nvSpPr>
        <dsp:cNvPr id="0" name=""/>
        <dsp:cNvSpPr/>
      </dsp:nvSpPr>
      <dsp:spPr>
        <a:xfrm>
          <a:off x="1539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3533-1170-4576-8CEC-FC2C725CCFDE}">
      <dsp:nvSpPr>
        <dsp:cNvPr id="0" name=""/>
        <dsp:cNvSpPr/>
      </dsp:nvSpPr>
      <dsp:spPr>
        <a:xfrm>
          <a:off x="1539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Violencia y convivencia.</a:t>
          </a:r>
        </a:p>
      </dsp:txBody>
      <dsp:txXfrm>
        <a:off x="1539" y="1826990"/>
        <a:ext cx="2442265" cy="906080"/>
      </dsp:txXfrm>
    </dsp:sp>
    <dsp:sp modelId="{49F5AA9F-C314-4399-9772-597D6DF745EF}">
      <dsp:nvSpPr>
        <dsp:cNvPr id="0" name=""/>
        <dsp:cNvSpPr/>
      </dsp:nvSpPr>
      <dsp:spPr>
        <a:xfrm>
          <a:off x="2688134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59000" b="-5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4F691-CE1E-4A61-ADD9-2B4F420E93AA}">
      <dsp:nvSpPr>
        <dsp:cNvPr id="0" name=""/>
        <dsp:cNvSpPr/>
      </dsp:nvSpPr>
      <dsp:spPr>
        <a:xfrm>
          <a:off x="2688134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Trastornos mentales comunes.</a:t>
          </a:r>
        </a:p>
      </dsp:txBody>
      <dsp:txXfrm>
        <a:off x="2688134" y="1826990"/>
        <a:ext cx="2442265" cy="906080"/>
      </dsp:txXfrm>
    </dsp:sp>
    <dsp:sp modelId="{22EDED74-21EF-40B9-BACA-921369C7B169}">
      <dsp:nvSpPr>
        <dsp:cNvPr id="0" name=""/>
        <dsp:cNvSpPr/>
      </dsp:nvSpPr>
      <dsp:spPr>
        <a:xfrm>
          <a:off x="5374729" y="144269"/>
          <a:ext cx="2442265" cy="1682721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9D5EE-5110-4622-B19E-B026AE9A7AAB}">
      <dsp:nvSpPr>
        <dsp:cNvPr id="0" name=""/>
        <dsp:cNvSpPr/>
      </dsp:nvSpPr>
      <dsp:spPr>
        <a:xfrm>
          <a:off x="5374729" y="1826990"/>
          <a:ext cx="2442265" cy="90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Abuso y dependencia de sustancias psicoactivas.</a:t>
          </a:r>
        </a:p>
      </dsp:txBody>
      <dsp:txXfrm>
        <a:off x="5374729" y="1826990"/>
        <a:ext cx="2442265" cy="906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91297-6E01-4253-94B0-6F331D164B21}">
      <dsp:nvSpPr>
        <dsp:cNvPr id="0" name=""/>
        <dsp:cNvSpPr/>
      </dsp:nvSpPr>
      <dsp:spPr>
        <a:xfrm>
          <a:off x="1455" y="0"/>
          <a:ext cx="3104265" cy="96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Capítulo VI - Salud Mental</a:t>
          </a:r>
        </a:p>
      </dsp:txBody>
      <dsp:txXfrm>
        <a:off x="29622" y="28167"/>
        <a:ext cx="3047931" cy="905363"/>
      </dsp:txXfrm>
    </dsp:sp>
    <dsp:sp modelId="{85B3EA9D-C314-4FDB-BDBE-1A274BDB0B72}">
      <dsp:nvSpPr>
        <dsp:cNvPr id="0" name=""/>
        <dsp:cNvSpPr/>
      </dsp:nvSpPr>
      <dsp:spPr>
        <a:xfrm>
          <a:off x="3416147" y="95919"/>
          <a:ext cx="658104" cy="769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500" kern="1200"/>
        </a:p>
      </dsp:txBody>
      <dsp:txXfrm>
        <a:off x="3416147" y="249890"/>
        <a:ext cx="460673" cy="461915"/>
      </dsp:txXfrm>
    </dsp:sp>
    <dsp:sp modelId="{D784049C-FA3E-44CD-9511-E7D5794AA7F6}">
      <dsp:nvSpPr>
        <dsp:cNvPr id="0" name=""/>
        <dsp:cNvSpPr/>
      </dsp:nvSpPr>
      <dsp:spPr>
        <a:xfrm>
          <a:off x="4347427" y="0"/>
          <a:ext cx="3104265" cy="96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Artículo 63. Atención de urgencias en salud mental.</a:t>
          </a:r>
        </a:p>
      </dsp:txBody>
      <dsp:txXfrm>
        <a:off x="4375594" y="28167"/>
        <a:ext cx="3047931" cy="905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3C89F-09C6-4444-8C13-B11AE3404AD1}">
      <dsp:nvSpPr>
        <dsp:cNvPr id="0" name=""/>
        <dsp:cNvSpPr/>
      </dsp:nvSpPr>
      <dsp:spPr>
        <a:xfrm rot="10800000">
          <a:off x="1605240" y="780"/>
          <a:ext cx="4832281" cy="1552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542" tIns="72390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/>
            <a:t>Fortalecimiento personal</a:t>
          </a:r>
          <a:endParaRPr lang="es-MX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b="0" i="0" kern="1200"/>
            <a:t>Desarrollo de habilidades emocionales y psicológicas para afrontar dificultades.</a:t>
          </a:r>
          <a:endParaRPr lang="es-MX" sz="1500" kern="1200"/>
        </a:p>
      </dsp:txBody>
      <dsp:txXfrm rot="10800000">
        <a:off x="1993326" y="780"/>
        <a:ext cx="4444195" cy="1552346"/>
      </dsp:txXfrm>
    </dsp:sp>
    <dsp:sp modelId="{BE4500D3-B985-4EA7-955D-D2C3A8416D0F}">
      <dsp:nvSpPr>
        <dsp:cNvPr id="0" name=""/>
        <dsp:cNvSpPr/>
      </dsp:nvSpPr>
      <dsp:spPr>
        <a:xfrm>
          <a:off x="829067" y="780"/>
          <a:ext cx="1552346" cy="155234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551B-BB92-4631-85D9-01F4A2BCD082}">
      <dsp:nvSpPr>
        <dsp:cNvPr id="0" name=""/>
        <dsp:cNvSpPr/>
      </dsp:nvSpPr>
      <dsp:spPr>
        <a:xfrm rot="10800000">
          <a:off x="1605240" y="2016514"/>
          <a:ext cx="4832281" cy="1552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542" tIns="72390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/>
            <a:t>Igualdad </a:t>
          </a:r>
          <a:endParaRPr lang="es-MX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b="0" i="0" kern="1200" dirty="0"/>
            <a:t>Eliminación de cualquier forma de discriminación racial, religiosa o política.</a:t>
          </a:r>
          <a:endParaRPr lang="es-MX" sz="1500" kern="1200" dirty="0"/>
        </a:p>
      </dsp:txBody>
      <dsp:txXfrm rot="10800000">
        <a:off x="1993326" y="2016514"/>
        <a:ext cx="4444195" cy="1552346"/>
      </dsp:txXfrm>
    </dsp:sp>
    <dsp:sp modelId="{D3AC63BD-8CAB-4247-B744-9DC9AB51EA19}">
      <dsp:nvSpPr>
        <dsp:cNvPr id="0" name=""/>
        <dsp:cNvSpPr/>
      </dsp:nvSpPr>
      <dsp:spPr>
        <a:xfrm>
          <a:off x="829067" y="2016514"/>
          <a:ext cx="1552346" cy="155234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A8C4F-3E47-49A3-A976-E6E62E6C8CE8}">
      <dsp:nvSpPr>
        <dsp:cNvPr id="0" name=""/>
        <dsp:cNvSpPr/>
      </dsp:nvSpPr>
      <dsp:spPr>
        <a:xfrm rot="10800000">
          <a:off x="1605240" y="4032247"/>
          <a:ext cx="4832281" cy="1552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542" tIns="72390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/>
            <a:t>Educación en equidad</a:t>
          </a:r>
          <a:endParaRPr lang="es-MX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b="0" i="0" kern="1200" dirty="0"/>
            <a:t>Superación de desigualdades en la educación y socialización de niños y niñas, fomentando un entorno sin discriminación y con igualdad de género.</a:t>
          </a:r>
          <a:endParaRPr lang="es-MX" sz="1500" kern="1200" dirty="0"/>
        </a:p>
      </dsp:txBody>
      <dsp:txXfrm rot="10800000">
        <a:off x="1993326" y="4032247"/>
        <a:ext cx="4444195" cy="1552346"/>
      </dsp:txXfrm>
    </dsp:sp>
    <dsp:sp modelId="{5C63B933-FE54-46DF-B8D1-9E0325809125}">
      <dsp:nvSpPr>
        <dsp:cNvPr id="0" name=""/>
        <dsp:cNvSpPr/>
      </dsp:nvSpPr>
      <dsp:spPr>
        <a:xfrm>
          <a:off x="829067" y="4032247"/>
          <a:ext cx="1552346" cy="155234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42C5F-3A9F-4E7C-B7B7-23EC88D84269}">
      <dsp:nvSpPr>
        <dsp:cNvPr id="0" name=""/>
        <dsp:cNvSpPr/>
      </dsp:nvSpPr>
      <dsp:spPr>
        <a:xfrm>
          <a:off x="0" y="47377"/>
          <a:ext cx="1904178" cy="114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Cibersexo</a:t>
          </a:r>
        </a:p>
      </dsp:txBody>
      <dsp:txXfrm>
        <a:off x="0" y="47377"/>
        <a:ext cx="1904178" cy="1142507"/>
      </dsp:txXfrm>
    </dsp:sp>
    <dsp:sp modelId="{FF8067FF-3FEA-4D06-8966-4F4841F5DD0D}">
      <dsp:nvSpPr>
        <dsp:cNvPr id="0" name=""/>
        <dsp:cNvSpPr/>
      </dsp:nvSpPr>
      <dsp:spPr>
        <a:xfrm>
          <a:off x="2094596" y="47377"/>
          <a:ext cx="1904178" cy="114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Adicción internet</a:t>
          </a:r>
        </a:p>
      </dsp:txBody>
      <dsp:txXfrm>
        <a:off x="2094596" y="47377"/>
        <a:ext cx="1904178" cy="1142507"/>
      </dsp:txXfrm>
    </dsp:sp>
    <dsp:sp modelId="{4C18B82A-135A-47C0-AE16-679C4591B38C}">
      <dsp:nvSpPr>
        <dsp:cNvPr id="0" name=""/>
        <dsp:cNvSpPr/>
      </dsp:nvSpPr>
      <dsp:spPr>
        <a:xfrm>
          <a:off x="4189193" y="47377"/>
          <a:ext cx="1904178" cy="114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Ciberacoso</a:t>
          </a:r>
        </a:p>
      </dsp:txBody>
      <dsp:txXfrm>
        <a:off x="4189193" y="47377"/>
        <a:ext cx="1904178" cy="11425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0E917-C1BF-4461-A3A6-62885DADDE8F}">
      <dsp:nvSpPr>
        <dsp:cNvPr id="0" name=""/>
        <dsp:cNvSpPr/>
      </dsp:nvSpPr>
      <dsp:spPr>
        <a:xfrm>
          <a:off x="-3534242" y="-543245"/>
          <a:ext cx="4213501" cy="4213501"/>
        </a:xfrm>
        <a:prstGeom prst="blockArc">
          <a:avLst>
            <a:gd name="adj1" fmla="val 18900000"/>
            <a:gd name="adj2" fmla="val 2700000"/>
            <a:gd name="adj3" fmla="val 51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4423E-2950-4171-9EA8-9171B48EB298}">
      <dsp:nvSpPr>
        <dsp:cNvPr id="0" name=""/>
        <dsp:cNvSpPr/>
      </dsp:nvSpPr>
      <dsp:spPr>
        <a:xfrm>
          <a:off x="220717" y="142153"/>
          <a:ext cx="5832266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Trastornos de la conducta y agresión.</a:t>
          </a:r>
        </a:p>
      </dsp:txBody>
      <dsp:txXfrm>
        <a:off x="220717" y="142153"/>
        <a:ext cx="5832266" cy="284182"/>
      </dsp:txXfrm>
    </dsp:sp>
    <dsp:sp modelId="{4530F2DE-789F-4906-A601-0900B743854A}">
      <dsp:nvSpPr>
        <dsp:cNvPr id="0" name=""/>
        <dsp:cNvSpPr/>
      </dsp:nvSpPr>
      <dsp:spPr>
        <a:xfrm>
          <a:off x="43103" y="106631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7E7A1-0CAA-40FE-ACF7-1FE40FD6229E}">
      <dsp:nvSpPr>
        <dsp:cNvPr id="0" name=""/>
        <dsp:cNvSpPr/>
      </dsp:nvSpPr>
      <dsp:spPr>
        <a:xfrm>
          <a:off x="478070" y="568678"/>
          <a:ext cx="5574913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Trastornos de ansiedad.</a:t>
          </a:r>
        </a:p>
      </dsp:txBody>
      <dsp:txXfrm>
        <a:off x="478070" y="568678"/>
        <a:ext cx="5574913" cy="284182"/>
      </dsp:txXfrm>
    </dsp:sp>
    <dsp:sp modelId="{38E1E860-1113-4D61-930E-73A478366143}">
      <dsp:nvSpPr>
        <dsp:cNvPr id="0" name=""/>
        <dsp:cNvSpPr/>
      </dsp:nvSpPr>
      <dsp:spPr>
        <a:xfrm>
          <a:off x="300456" y="533155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14351-3CA1-4526-800F-CB9CDCC68449}">
      <dsp:nvSpPr>
        <dsp:cNvPr id="0" name=""/>
        <dsp:cNvSpPr/>
      </dsp:nvSpPr>
      <dsp:spPr>
        <a:xfrm>
          <a:off x="619098" y="994889"/>
          <a:ext cx="5433885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Ideación suicida.</a:t>
          </a:r>
        </a:p>
      </dsp:txBody>
      <dsp:txXfrm>
        <a:off x="619098" y="994889"/>
        <a:ext cx="5433885" cy="284182"/>
      </dsp:txXfrm>
    </dsp:sp>
    <dsp:sp modelId="{F9D565A3-C758-40D1-889C-59EBB72DA264}">
      <dsp:nvSpPr>
        <dsp:cNvPr id="0" name=""/>
        <dsp:cNvSpPr/>
      </dsp:nvSpPr>
      <dsp:spPr>
        <a:xfrm>
          <a:off x="441484" y="959366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E38BC-F048-4CC5-AEDA-2C1EA97E7AF5}">
      <dsp:nvSpPr>
        <dsp:cNvPr id="0" name=""/>
        <dsp:cNvSpPr/>
      </dsp:nvSpPr>
      <dsp:spPr>
        <a:xfrm>
          <a:off x="664127" y="1421413"/>
          <a:ext cx="5388856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Dependencia de SPA.</a:t>
          </a:r>
        </a:p>
      </dsp:txBody>
      <dsp:txXfrm>
        <a:off x="664127" y="1421413"/>
        <a:ext cx="5388856" cy="284182"/>
      </dsp:txXfrm>
    </dsp:sp>
    <dsp:sp modelId="{6DC3A615-3795-4F1E-993A-3E782E968226}">
      <dsp:nvSpPr>
        <dsp:cNvPr id="0" name=""/>
        <dsp:cNvSpPr/>
      </dsp:nvSpPr>
      <dsp:spPr>
        <a:xfrm>
          <a:off x="486513" y="1385890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F7FD2-1DEB-49A3-9269-E78940C08ED1}">
      <dsp:nvSpPr>
        <dsp:cNvPr id="0" name=""/>
        <dsp:cNvSpPr/>
      </dsp:nvSpPr>
      <dsp:spPr>
        <a:xfrm>
          <a:off x="619098" y="1847937"/>
          <a:ext cx="5433885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Estrés postraumático.</a:t>
          </a:r>
        </a:p>
      </dsp:txBody>
      <dsp:txXfrm>
        <a:off x="619098" y="1847937"/>
        <a:ext cx="5433885" cy="284182"/>
      </dsp:txXfrm>
    </dsp:sp>
    <dsp:sp modelId="{E9D3AD4C-B99A-47E1-ACD1-B6BD6013EAF2}">
      <dsp:nvSpPr>
        <dsp:cNvPr id="0" name=""/>
        <dsp:cNvSpPr/>
      </dsp:nvSpPr>
      <dsp:spPr>
        <a:xfrm>
          <a:off x="441484" y="1812414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1C32-24DB-4654-B9CE-1BD04C6E5056}">
      <dsp:nvSpPr>
        <dsp:cNvPr id="0" name=""/>
        <dsp:cNvSpPr/>
      </dsp:nvSpPr>
      <dsp:spPr>
        <a:xfrm>
          <a:off x="478070" y="2274149"/>
          <a:ext cx="5574913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Depresión.</a:t>
          </a:r>
        </a:p>
      </dsp:txBody>
      <dsp:txXfrm>
        <a:off x="478070" y="2274149"/>
        <a:ext cx="5574913" cy="284182"/>
      </dsp:txXfrm>
    </dsp:sp>
    <dsp:sp modelId="{A37A7474-BEA6-4ABF-BC0F-AD35A1BC8A82}">
      <dsp:nvSpPr>
        <dsp:cNvPr id="0" name=""/>
        <dsp:cNvSpPr/>
      </dsp:nvSpPr>
      <dsp:spPr>
        <a:xfrm>
          <a:off x="300456" y="2238626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AD599-2BD3-4291-9ABD-120E19E94997}">
      <dsp:nvSpPr>
        <dsp:cNvPr id="0" name=""/>
        <dsp:cNvSpPr/>
      </dsp:nvSpPr>
      <dsp:spPr>
        <a:xfrm>
          <a:off x="220717" y="2700673"/>
          <a:ext cx="5832266" cy="284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7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Trastornos de la alimentación.</a:t>
          </a:r>
        </a:p>
      </dsp:txBody>
      <dsp:txXfrm>
        <a:off x="220717" y="2700673"/>
        <a:ext cx="5832266" cy="284182"/>
      </dsp:txXfrm>
    </dsp:sp>
    <dsp:sp modelId="{21E186D7-A43D-4515-90CD-9F6192DD309A}">
      <dsp:nvSpPr>
        <dsp:cNvPr id="0" name=""/>
        <dsp:cNvSpPr/>
      </dsp:nvSpPr>
      <dsp:spPr>
        <a:xfrm>
          <a:off x="43103" y="2665150"/>
          <a:ext cx="355228" cy="3552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B2158-4E7C-4141-889B-A3C5E6E17A9F}">
      <dsp:nvSpPr>
        <dsp:cNvPr id="0" name=""/>
        <dsp:cNvSpPr/>
      </dsp:nvSpPr>
      <dsp:spPr>
        <a:xfrm>
          <a:off x="2679" y="3058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Fortalecer la estima.</a:t>
          </a:r>
        </a:p>
      </dsp:txBody>
      <dsp:txXfrm>
        <a:off x="2679" y="305863"/>
        <a:ext cx="2125571" cy="1275342"/>
      </dsp:txXfrm>
    </dsp:sp>
    <dsp:sp modelId="{9AF1990C-740D-49B7-B47C-35AF18B5E253}">
      <dsp:nvSpPr>
        <dsp:cNvPr id="0" name=""/>
        <dsp:cNvSpPr/>
      </dsp:nvSpPr>
      <dsp:spPr>
        <a:xfrm>
          <a:off x="2340807" y="3058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Apego a la familia.</a:t>
          </a:r>
        </a:p>
      </dsp:txBody>
      <dsp:txXfrm>
        <a:off x="2340807" y="305863"/>
        <a:ext cx="2125571" cy="1275342"/>
      </dsp:txXfrm>
    </dsp:sp>
    <dsp:sp modelId="{52F39E35-9FD0-4B01-9461-184B501BC229}">
      <dsp:nvSpPr>
        <dsp:cNvPr id="0" name=""/>
        <dsp:cNvSpPr/>
      </dsp:nvSpPr>
      <dsp:spPr>
        <a:xfrm>
          <a:off x="4678935" y="3058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Estudiar y capacitarse para comprender otras formas de hacer las cosas.</a:t>
          </a:r>
        </a:p>
      </dsp:txBody>
      <dsp:txXfrm>
        <a:off x="4678935" y="305863"/>
        <a:ext cx="2125571" cy="1275342"/>
      </dsp:txXfrm>
    </dsp:sp>
    <dsp:sp modelId="{8664D47E-4908-4C35-8E18-E916D4EA6F25}">
      <dsp:nvSpPr>
        <dsp:cNvPr id="0" name=""/>
        <dsp:cNvSpPr/>
      </dsp:nvSpPr>
      <dsp:spPr>
        <a:xfrm>
          <a:off x="7017063" y="3058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Desarrollar hábitos de vida saludables.</a:t>
          </a:r>
        </a:p>
      </dsp:txBody>
      <dsp:txXfrm>
        <a:off x="7017063" y="305863"/>
        <a:ext cx="2125571" cy="1275342"/>
      </dsp:txXfrm>
    </dsp:sp>
    <dsp:sp modelId="{0A6EBC78-5099-4756-97BD-23E10D2E4701}">
      <dsp:nvSpPr>
        <dsp:cNvPr id="0" name=""/>
        <dsp:cNvSpPr/>
      </dsp:nvSpPr>
      <dsp:spPr>
        <a:xfrm>
          <a:off x="2679" y="17937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Autocontrol.</a:t>
          </a:r>
        </a:p>
      </dsp:txBody>
      <dsp:txXfrm>
        <a:off x="2679" y="1793763"/>
        <a:ext cx="2125571" cy="1275342"/>
      </dsp:txXfrm>
    </dsp:sp>
    <dsp:sp modelId="{A8DACCC0-5D5E-4E75-A845-0197C2ED9162}">
      <dsp:nvSpPr>
        <dsp:cNvPr id="0" name=""/>
        <dsp:cNvSpPr/>
      </dsp:nvSpPr>
      <dsp:spPr>
        <a:xfrm>
          <a:off x="2340807" y="17937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Evitar malas compañías, personas nocivas.</a:t>
          </a:r>
        </a:p>
      </dsp:txBody>
      <dsp:txXfrm>
        <a:off x="2340807" y="1793763"/>
        <a:ext cx="2125571" cy="1275342"/>
      </dsp:txXfrm>
    </dsp:sp>
    <dsp:sp modelId="{3FC1CC4A-DC10-4005-A7D1-B5B95235AC10}">
      <dsp:nvSpPr>
        <dsp:cNvPr id="0" name=""/>
        <dsp:cNvSpPr/>
      </dsp:nvSpPr>
      <dsp:spPr>
        <a:xfrm>
          <a:off x="4678935" y="17937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Denunciar cualquier tipo de violencia.</a:t>
          </a:r>
        </a:p>
      </dsp:txBody>
      <dsp:txXfrm>
        <a:off x="4678935" y="1793763"/>
        <a:ext cx="2125571" cy="1275342"/>
      </dsp:txXfrm>
    </dsp:sp>
    <dsp:sp modelId="{3B4B21E6-6BCB-4A0D-ACE7-55E819C58826}">
      <dsp:nvSpPr>
        <dsp:cNvPr id="0" name=""/>
        <dsp:cNvSpPr/>
      </dsp:nvSpPr>
      <dsp:spPr>
        <a:xfrm>
          <a:off x="7017063" y="17937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Enseñar a amar desde el hogar.</a:t>
          </a:r>
        </a:p>
      </dsp:txBody>
      <dsp:txXfrm>
        <a:off x="7017063" y="1793763"/>
        <a:ext cx="2125571" cy="1275342"/>
      </dsp:txXfrm>
    </dsp:sp>
    <dsp:sp modelId="{95D21AAC-30A0-4925-8E27-7F71FFCCD24F}">
      <dsp:nvSpPr>
        <dsp:cNvPr id="0" name=""/>
        <dsp:cNvSpPr/>
      </dsp:nvSpPr>
      <dsp:spPr>
        <a:xfrm>
          <a:off x="2340807" y="32816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Solución efectiva de conflictos.</a:t>
          </a:r>
        </a:p>
      </dsp:txBody>
      <dsp:txXfrm>
        <a:off x="2340807" y="3281663"/>
        <a:ext cx="2125571" cy="1275342"/>
      </dsp:txXfrm>
    </dsp:sp>
    <dsp:sp modelId="{65C6BA30-5B01-419C-8A3E-70E512727C8C}">
      <dsp:nvSpPr>
        <dsp:cNvPr id="0" name=""/>
        <dsp:cNvSpPr/>
      </dsp:nvSpPr>
      <dsp:spPr>
        <a:xfrm>
          <a:off x="4678935" y="3281663"/>
          <a:ext cx="2125571" cy="1275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Buen trato en todas las instancias de la vida.</a:t>
          </a:r>
        </a:p>
      </dsp:txBody>
      <dsp:txXfrm>
        <a:off x="4678935" y="3281663"/>
        <a:ext cx="2125571" cy="1275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B1289-7660-4DCC-9E76-330B28DABAA7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5626-3D1C-4B73-973E-E509FC6F78E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141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5626-3D1C-4B73-973E-E509FC6F78E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792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4735-5C63-C1A2-81FC-68A1537D9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3EA7A-9DB4-6F8B-C20F-79C85A384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2EF0-53E9-DAE1-BB57-F2492FA2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A07D-4F8A-C37D-EDD5-7AF91B17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31E45-A70A-0835-B9F7-CFF94F69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87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13CA-DE33-0F8B-98D1-4ECB8D6B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7185D-1502-BBAF-8452-94CC25470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87898-3062-258A-0288-FE5F094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D8301-968A-DFA7-1FDC-0AF0002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D27C3-6559-E220-2205-314C445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492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ABBC8-6227-D523-20E0-78BFD42C5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D3FAA-0889-159B-6D76-06F6BE886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4BC9-2FB0-F33D-CCFA-EC95E21B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21B55-7B9E-5DA3-0A2F-6A8463B1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1901-4A03-AE71-B5DA-25A9878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65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3558-C3D1-A9B7-87D9-1562AA21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2C9B-976F-2B13-3313-F138C88F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9849-CC61-BC71-2565-516481B2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27E85-C1EE-072B-6E37-BFCFFC4F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FF9D8-CA3B-A046-A22D-55C698BE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97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A311-AB35-AEA1-CCC2-9994CD9F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9BEED-A66B-89C1-17FE-5402CE3B9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FA66-F402-6C26-1B8A-1C0BD011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2F3D-3F30-A70E-9C3F-E8A7C40F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DC46-6522-287B-16AE-A160BDDE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848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7222-8EAF-8211-5BA7-AE4F9B87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1BC4-2453-B986-30C7-AD8E693F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ABEA1-529E-920C-19E7-0D005F517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A4CD1-8D44-7A19-9C3E-160B592E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4D33-CE22-0530-2154-15D09316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EED47-B2EB-4E9E-3E8E-EA4A89E9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999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C643-75AE-9027-AD59-B54FB7F0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77905-81E3-B1F6-F66F-A3C19487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FF0D5-B39F-C195-9DF5-6722F5F0F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71656-38D1-B3F5-AEBE-780AEF962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170E0-8BF1-E5CF-6EA7-271BB3577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AA0F7-AAE0-B7B8-B32E-C435A734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E3FA-9C93-CFD9-B990-81084208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16A9A-DFA7-0868-C5E6-8F52A98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97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9505-E5C6-0820-8935-F68EEE0C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F18F5-62C8-004B-2253-725FCB75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FF7C1-2E30-06D2-A4B1-AE452B0E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29351-FF9F-998A-DC54-26BA8E5B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04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499D0-E25D-3E06-86EA-9DBD725C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3B277-4A72-D171-77B1-4C31F65D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08D5-5148-D95B-8285-83280AA9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83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6699-D187-21D3-6F72-FC6A702E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3E8D-F714-D048-13F5-DA119307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36D3B-F65F-96DC-5CBB-B5F709E64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DD89F-61F0-E908-E5FB-24A9D54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AD9C9-8DBE-73BC-DE5A-7C68CFFB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19C2F-97B9-087A-6DB2-32E9ADE6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533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F1F4-7F04-F630-8987-941AC2B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49929-0B3E-229D-FA2C-F794AF19C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B24B6-C2C5-A00E-822D-82B44BE72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2697E-F8BC-4AD2-C300-1BE62D0BB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5207-370B-C275-7583-00415B6C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DB6EF-9ECB-1A2B-4278-CC7F4856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864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CB431-4A79-7A99-40C1-65192738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29504-9064-07A6-B2B8-B6ADF4B90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BE66-EF10-E615-CC9C-D4D7097D2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5B581-3A99-4686-88C3-EAC3E3187881}" type="datetimeFigureOut">
              <a:rPr lang="es-MX" smtClean="0"/>
              <a:t>13/04/2024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6D7BD-9C31-A5AD-DCF9-AAB3F6B6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4A7F6-ED5E-575C-E352-BE37D9DD4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9B3F1-D49D-4ADF-9321-8F42DA04913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197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62D7D7-49D5-1A04-4794-5ECD14D49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20852"/>
              </p:ext>
            </p:extLst>
          </p:nvPr>
        </p:nvGraphicFramePr>
        <p:xfrm>
          <a:off x="2722880" y="958285"/>
          <a:ext cx="60960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487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A5E8C61-19E0-6091-2D6A-A4740535E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969591"/>
              </p:ext>
            </p:extLst>
          </p:nvPr>
        </p:nvGraphicFramePr>
        <p:xfrm>
          <a:off x="3046686" y="1865495"/>
          <a:ext cx="6093372" cy="312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454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F5423AF-C411-206E-B5FC-B4F7A9C933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720041"/>
              </p:ext>
            </p:extLst>
          </p:nvPr>
        </p:nvGraphicFramePr>
        <p:xfrm>
          <a:off x="1523343" y="997565"/>
          <a:ext cx="9145314" cy="4862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98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D1337E-4C5B-A6BA-EFE0-2EED5C26B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276312"/>
              </p:ext>
            </p:extLst>
          </p:nvPr>
        </p:nvGraphicFramePr>
        <p:xfrm>
          <a:off x="2293975" y="2955034"/>
          <a:ext cx="8296054" cy="163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39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69C8C2-1F85-0966-3E92-CF21B7654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752588"/>
              </p:ext>
            </p:extLst>
          </p:nvPr>
        </p:nvGraphicFramePr>
        <p:xfrm>
          <a:off x="2186733" y="1990329"/>
          <a:ext cx="7818534" cy="2877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0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69C8C2-1F85-0966-3E92-CF21B7654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294695"/>
              </p:ext>
            </p:extLst>
          </p:nvPr>
        </p:nvGraphicFramePr>
        <p:xfrm>
          <a:off x="2270346" y="1755618"/>
          <a:ext cx="7818534" cy="2877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854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FD34A65-5857-C084-95F0-9C5BBDDBBAA8}"/>
              </a:ext>
            </a:extLst>
          </p:cNvPr>
          <p:cNvGrpSpPr>
            <a:grpSpLocks/>
          </p:cNvGrpSpPr>
          <p:nvPr/>
        </p:nvGrpSpPr>
        <p:grpSpPr>
          <a:xfrm>
            <a:off x="0" y="2682949"/>
            <a:ext cx="1750501" cy="547248"/>
            <a:chOff x="0" y="-55010"/>
            <a:chExt cx="2298305" cy="2069865"/>
          </a:xfrm>
        </p:grpSpPr>
        <p:pic>
          <p:nvPicPr>
            <p:cNvPr id="55" name="Image 125">
              <a:extLst>
                <a:ext uri="{FF2B5EF4-FFF2-40B4-BE49-F238E27FC236}">
                  <a16:creationId xmlns:a16="http://schemas.microsoft.com/office/drawing/2014/main" id="{4FEDF27B-9F0C-880D-3236-E4B85ED06C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5" y="-55010"/>
              <a:ext cx="2284590" cy="2004085"/>
            </a:xfrm>
            <a:prstGeom prst="rect">
              <a:avLst/>
            </a:prstGeom>
          </p:spPr>
        </p:pic>
        <p:sp>
          <p:nvSpPr>
            <p:cNvPr id="56" name="Graphic 126">
              <a:extLst>
                <a:ext uri="{FF2B5EF4-FFF2-40B4-BE49-F238E27FC236}">
                  <a16:creationId xmlns:a16="http://schemas.microsoft.com/office/drawing/2014/main" id="{08251053-B74D-0F6D-39D8-7313E827F147}"/>
                </a:ext>
              </a:extLst>
            </p:cNvPr>
            <p:cNvSpPr/>
            <p:nvPr/>
          </p:nvSpPr>
          <p:spPr>
            <a:xfrm>
              <a:off x="5235" y="5235"/>
              <a:ext cx="2284730" cy="2004695"/>
            </a:xfrm>
            <a:custGeom>
              <a:avLst/>
              <a:gdLst/>
              <a:ahLst/>
              <a:cxnLst/>
              <a:rect l="l" t="t" r="r" b="b"/>
              <a:pathLst>
                <a:path w="2284730" h="2004695">
                  <a:moveTo>
                    <a:pt x="0" y="1002042"/>
                  </a:moveTo>
                  <a:lnTo>
                    <a:pt x="1112" y="1046678"/>
                  </a:lnTo>
                  <a:lnTo>
                    <a:pt x="4420" y="1090813"/>
                  </a:lnTo>
                  <a:lnTo>
                    <a:pt x="9877" y="1134407"/>
                  </a:lnTo>
                  <a:lnTo>
                    <a:pt x="17436" y="1177420"/>
                  </a:lnTo>
                  <a:lnTo>
                    <a:pt x="27050" y="1219811"/>
                  </a:lnTo>
                  <a:lnTo>
                    <a:pt x="38674" y="1261539"/>
                  </a:lnTo>
                  <a:lnTo>
                    <a:pt x="52260" y="1302564"/>
                  </a:lnTo>
                  <a:lnTo>
                    <a:pt x="67763" y="1342843"/>
                  </a:lnTo>
                  <a:lnTo>
                    <a:pt x="85136" y="1382338"/>
                  </a:lnTo>
                  <a:lnTo>
                    <a:pt x="104333" y="1421007"/>
                  </a:lnTo>
                  <a:lnTo>
                    <a:pt x="125306" y="1458810"/>
                  </a:lnTo>
                  <a:lnTo>
                    <a:pt x="148011" y="1495705"/>
                  </a:lnTo>
                  <a:lnTo>
                    <a:pt x="172399" y="1531652"/>
                  </a:lnTo>
                  <a:lnTo>
                    <a:pt x="198426" y="1566610"/>
                  </a:lnTo>
                  <a:lnTo>
                    <a:pt x="226043" y="1600539"/>
                  </a:lnTo>
                  <a:lnTo>
                    <a:pt x="255206" y="1633398"/>
                  </a:lnTo>
                  <a:lnTo>
                    <a:pt x="285868" y="1665146"/>
                  </a:lnTo>
                  <a:lnTo>
                    <a:pt x="317981" y="1695742"/>
                  </a:lnTo>
                  <a:lnTo>
                    <a:pt x="351500" y="1725146"/>
                  </a:lnTo>
                  <a:lnTo>
                    <a:pt x="386379" y="1753316"/>
                  </a:lnTo>
                  <a:lnTo>
                    <a:pt x="422570" y="1780213"/>
                  </a:lnTo>
                  <a:lnTo>
                    <a:pt x="460028" y="1805795"/>
                  </a:lnTo>
                  <a:lnTo>
                    <a:pt x="498705" y="1830022"/>
                  </a:lnTo>
                  <a:lnTo>
                    <a:pt x="538557" y="1852853"/>
                  </a:lnTo>
                  <a:lnTo>
                    <a:pt x="579535" y="1874247"/>
                  </a:lnTo>
                  <a:lnTo>
                    <a:pt x="621594" y="1894164"/>
                  </a:lnTo>
                  <a:lnTo>
                    <a:pt x="664687" y="1912562"/>
                  </a:lnTo>
                  <a:lnTo>
                    <a:pt x="708768" y="1929402"/>
                  </a:lnTo>
                  <a:lnTo>
                    <a:pt x="753791" y="1944642"/>
                  </a:lnTo>
                  <a:lnTo>
                    <a:pt x="799708" y="1958241"/>
                  </a:lnTo>
                  <a:lnTo>
                    <a:pt x="846474" y="1970159"/>
                  </a:lnTo>
                  <a:lnTo>
                    <a:pt x="894042" y="1980356"/>
                  </a:lnTo>
                  <a:lnTo>
                    <a:pt x="942366" y="1988790"/>
                  </a:lnTo>
                  <a:lnTo>
                    <a:pt x="991399" y="1995420"/>
                  </a:lnTo>
                  <a:lnTo>
                    <a:pt x="1041095" y="2000207"/>
                  </a:lnTo>
                  <a:lnTo>
                    <a:pt x="1091407" y="2003109"/>
                  </a:lnTo>
                  <a:lnTo>
                    <a:pt x="1142289" y="2004085"/>
                  </a:lnTo>
                  <a:lnTo>
                    <a:pt x="1193172" y="2003109"/>
                  </a:lnTo>
                  <a:lnTo>
                    <a:pt x="1243485" y="2000207"/>
                  </a:lnTo>
                  <a:lnTo>
                    <a:pt x="1293182" y="1995420"/>
                  </a:lnTo>
                  <a:lnTo>
                    <a:pt x="1342216" y="1988790"/>
                  </a:lnTo>
                  <a:lnTo>
                    <a:pt x="1390540" y="1980356"/>
                  </a:lnTo>
                  <a:lnTo>
                    <a:pt x="1438109" y="1970159"/>
                  </a:lnTo>
                  <a:lnTo>
                    <a:pt x="1484875" y="1958241"/>
                  </a:lnTo>
                  <a:lnTo>
                    <a:pt x="1530793" y="1944642"/>
                  </a:lnTo>
                  <a:lnTo>
                    <a:pt x="1575816" y="1929402"/>
                  </a:lnTo>
                  <a:lnTo>
                    <a:pt x="1619898" y="1912562"/>
                  </a:lnTo>
                  <a:lnTo>
                    <a:pt x="1662992" y="1894164"/>
                  </a:lnTo>
                  <a:lnTo>
                    <a:pt x="1705051" y="1874247"/>
                  </a:lnTo>
                  <a:lnTo>
                    <a:pt x="1746030" y="1852853"/>
                  </a:lnTo>
                  <a:lnTo>
                    <a:pt x="1785881" y="1830022"/>
                  </a:lnTo>
                  <a:lnTo>
                    <a:pt x="1824559" y="1805795"/>
                  </a:lnTo>
                  <a:lnTo>
                    <a:pt x="1862017" y="1780213"/>
                  </a:lnTo>
                  <a:lnTo>
                    <a:pt x="1898209" y="1753316"/>
                  </a:lnTo>
                  <a:lnTo>
                    <a:pt x="1933087" y="1725146"/>
                  </a:lnTo>
                  <a:lnTo>
                    <a:pt x="1966607" y="1695742"/>
                  </a:lnTo>
                  <a:lnTo>
                    <a:pt x="1998721" y="1665146"/>
                  </a:lnTo>
                  <a:lnTo>
                    <a:pt x="2029382" y="1633398"/>
                  </a:lnTo>
                  <a:lnTo>
                    <a:pt x="2058545" y="1600539"/>
                  </a:lnTo>
                  <a:lnTo>
                    <a:pt x="2086163" y="1566610"/>
                  </a:lnTo>
                  <a:lnTo>
                    <a:pt x="2112190" y="1531652"/>
                  </a:lnTo>
                  <a:lnTo>
                    <a:pt x="2136578" y="1495705"/>
                  </a:lnTo>
                  <a:lnTo>
                    <a:pt x="2159283" y="1458810"/>
                  </a:lnTo>
                  <a:lnTo>
                    <a:pt x="2180256" y="1421007"/>
                  </a:lnTo>
                  <a:lnTo>
                    <a:pt x="2199453" y="1382338"/>
                  </a:lnTo>
                  <a:lnTo>
                    <a:pt x="2216826" y="1342843"/>
                  </a:lnTo>
                  <a:lnTo>
                    <a:pt x="2232329" y="1302564"/>
                  </a:lnTo>
                  <a:lnTo>
                    <a:pt x="2245915" y="1261539"/>
                  </a:lnTo>
                  <a:lnTo>
                    <a:pt x="2257539" y="1219811"/>
                  </a:lnTo>
                  <a:lnTo>
                    <a:pt x="2267153" y="1177420"/>
                  </a:lnTo>
                  <a:lnTo>
                    <a:pt x="2274712" y="1134407"/>
                  </a:lnTo>
                  <a:lnTo>
                    <a:pt x="2280169" y="1090813"/>
                  </a:lnTo>
                  <a:lnTo>
                    <a:pt x="2283477" y="1046678"/>
                  </a:lnTo>
                  <a:lnTo>
                    <a:pt x="2284590" y="1002042"/>
                  </a:lnTo>
                  <a:lnTo>
                    <a:pt x="2283477" y="957407"/>
                  </a:lnTo>
                  <a:lnTo>
                    <a:pt x="2280169" y="913272"/>
                  </a:lnTo>
                  <a:lnTo>
                    <a:pt x="2274712" y="869677"/>
                  </a:lnTo>
                  <a:lnTo>
                    <a:pt x="2267153" y="826664"/>
                  </a:lnTo>
                  <a:lnTo>
                    <a:pt x="2257539" y="784273"/>
                  </a:lnTo>
                  <a:lnTo>
                    <a:pt x="2245915" y="742545"/>
                  </a:lnTo>
                  <a:lnTo>
                    <a:pt x="2232329" y="701521"/>
                  </a:lnTo>
                  <a:lnTo>
                    <a:pt x="2216826" y="661241"/>
                  </a:lnTo>
                  <a:lnTo>
                    <a:pt x="2199453" y="621746"/>
                  </a:lnTo>
                  <a:lnTo>
                    <a:pt x="2180256" y="583077"/>
                  </a:lnTo>
                  <a:lnTo>
                    <a:pt x="2159283" y="545275"/>
                  </a:lnTo>
                  <a:lnTo>
                    <a:pt x="2136578" y="508380"/>
                  </a:lnTo>
                  <a:lnTo>
                    <a:pt x="2112190" y="472433"/>
                  </a:lnTo>
                  <a:lnTo>
                    <a:pt x="2086163" y="437474"/>
                  </a:lnTo>
                  <a:lnTo>
                    <a:pt x="2058545" y="403545"/>
                  </a:lnTo>
                  <a:lnTo>
                    <a:pt x="2029382" y="370687"/>
                  </a:lnTo>
                  <a:lnTo>
                    <a:pt x="1998721" y="338939"/>
                  </a:lnTo>
                  <a:lnTo>
                    <a:pt x="1966607" y="308343"/>
                  </a:lnTo>
                  <a:lnTo>
                    <a:pt x="1933087" y="278939"/>
                  </a:lnTo>
                  <a:lnTo>
                    <a:pt x="1898209" y="250768"/>
                  </a:lnTo>
                  <a:lnTo>
                    <a:pt x="1862017" y="223872"/>
                  </a:lnTo>
                  <a:lnTo>
                    <a:pt x="1824559" y="198289"/>
                  </a:lnTo>
                  <a:lnTo>
                    <a:pt x="1785881" y="174062"/>
                  </a:lnTo>
                  <a:lnTo>
                    <a:pt x="1746030" y="151232"/>
                  </a:lnTo>
                  <a:lnTo>
                    <a:pt x="1705051" y="129837"/>
                  </a:lnTo>
                  <a:lnTo>
                    <a:pt x="1662992" y="109921"/>
                  </a:lnTo>
                  <a:lnTo>
                    <a:pt x="1619898" y="91522"/>
                  </a:lnTo>
                  <a:lnTo>
                    <a:pt x="1575816" y="74683"/>
                  </a:lnTo>
                  <a:lnTo>
                    <a:pt x="1530793" y="59443"/>
                  </a:lnTo>
                  <a:lnTo>
                    <a:pt x="1484875" y="45844"/>
                  </a:lnTo>
                  <a:lnTo>
                    <a:pt x="1438109" y="33925"/>
                  </a:lnTo>
                  <a:lnTo>
                    <a:pt x="1390540" y="23729"/>
                  </a:lnTo>
                  <a:lnTo>
                    <a:pt x="1342216" y="15295"/>
                  </a:lnTo>
                  <a:lnTo>
                    <a:pt x="1293182" y="8664"/>
                  </a:lnTo>
                  <a:lnTo>
                    <a:pt x="1243485" y="3878"/>
                  </a:lnTo>
                  <a:lnTo>
                    <a:pt x="1193172" y="976"/>
                  </a:lnTo>
                  <a:lnTo>
                    <a:pt x="1142289" y="0"/>
                  </a:lnTo>
                  <a:lnTo>
                    <a:pt x="1091407" y="976"/>
                  </a:lnTo>
                  <a:lnTo>
                    <a:pt x="1041095" y="3878"/>
                  </a:lnTo>
                  <a:lnTo>
                    <a:pt x="991399" y="8664"/>
                  </a:lnTo>
                  <a:lnTo>
                    <a:pt x="942366" y="15295"/>
                  </a:lnTo>
                  <a:lnTo>
                    <a:pt x="894042" y="23729"/>
                  </a:lnTo>
                  <a:lnTo>
                    <a:pt x="846474" y="33925"/>
                  </a:lnTo>
                  <a:lnTo>
                    <a:pt x="799708" y="45844"/>
                  </a:lnTo>
                  <a:lnTo>
                    <a:pt x="753791" y="59443"/>
                  </a:lnTo>
                  <a:lnTo>
                    <a:pt x="708768" y="74683"/>
                  </a:lnTo>
                  <a:lnTo>
                    <a:pt x="664687" y="91522"/>
                  </a:lnTo>
                  <a:lnTo>
                    <a:pt x="621594" y="109921"/>
                  </a:lnTo>
                  <a:lnTo>
                    <a:pt x="579535" y="129837"/>
                  </a:lnTo>
                  <a:lnTo>
                    <a:pt x="538557" y="151232"/>
                  </a:lnTo>
                  <a:lnTo>
                    <a:pt x="498705" y="174062"/>
                  </a:lnTo>
                  <a:lnTo>
                    <a:pt x="460028" y="198289"/>
                  </a:lnTo>
                  <a:lnTo>
                    <a:pt x="422570" y="223872"/>
                  </a:lnTo>
                  <a:lnTo>
                    <a:pt x="386379" y="250768"/>
                  </a:lnTo>
                  <a:lnTo>
                    <a:pt x="351500" y="278939"/>
                  </a:lnTo>
                  <a:lnTo>
                    <a:pt x="317981" y="308343"/>
                  </a:lnTo>
                  <a:lnTo>
                    <a:pt x="285868" y="338939"/>
                  </a:lnTo>
                  <a:lnTo>
                    <a:pt x="255206" y="370687"/>
                  </a:lnTo>
                  <a:lnTo>
                    <a:pt x="226043" y="403545"/>
                  </a:lnTo>
                  <a:lnTo>
                    <a:pt x="198426" y="437474"/>
                  </a:lnTo>
                  <a:lnTo>
                    <a:pt x="172399" y="472433"/>
                  </a:lnTo>
                  <a:lnTo>
                    <a:pt x="148011" y="508380"/>
                  </a:lnTo>
                  <a:lnTo>
                    <a:pt x="125306" y="545275"/>
                  </a:lnTo>
                  <a:lnTo>
                    <a:pt x="104333" y="583077"/>
                  </a:lnTo>
                  <a:lnTo>
                    <a:pt x="85136" y="621746"/>
                  </a:lnTo>
                  <a:lnTo>
                    <a:pt x="67763" y="661241"/>
                  </a:lnTo>
                  <a:lnTo>
                    <a:pt x="52260" y="701521"/>
                  </a:lnTo>
                  <a:lnTo>
                    <a:pt x="38674" y="742545"/>
                  </a:lnTo>
                  <a:lnTo>
                    <a:pt x="27050" y="784273"/>
                  </a:lnTo>
                  <a:lnTo>
                    <a:pt x="17436" y="826664"/>
                  </a:lnTo>
                  <a:lnTo>
                    <a:pt x="9877" y="869677"/>
                  </a:lnTo>
                  <a:lnTo>
                    <a:pt x="4420" y="913272"/>
                  </a:lnTo>
                  <a:lnTo>
                    <a:pt x="1112" y="957407"/>
                  </a:lnTo>
                  <a:lnTo>
                    <a:pt x="0" y="1002042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MX" sz="500"/>
            </a:p>
          </p:txBody>
        </p:sp>
        <p:sp>
          <p:nvSpPr>
            <p:cNvPr id="57" name="Textbox 127">
              <a:extLst>
                <a:ext uri="{FF2B5EF4-FFF2-40B4-BE49-F238E27FC236}">
                  <a16:creationId xmlns:a16="http://schemas.microsoft.com/office/drawing/2014/main" id="{E700285E-A076-89D7-12A3-54572B55C22F}"/>
                </a:ext>
              </a:extLst>
            </p:cNvPr>
            <p:cNvSpPr txBox="1"/>
            <p:nvPr/>
          </p:nvSpPr>
          <p:spPr>
            <a:xfrm>
              <a:off x="0" y="0"/>
              <a:ext cx="2295525" cy="201485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955"/>
                </a:spcBef>
              </a:pPr>
              <a:r>
                <a:rPr lang="es-ES" sz="1100" b="1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00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marL="163830">
                <a:spcBef>
                  <a:spcPts val="5"/>
                </a:spcBef>
                <a:spcAft>
                  <a:spcPts val="0"/>
                </a:spcAft>
              </a:pPr>
              <a:r>
                <a:rPr lang="es-ES" sz="1100" b="1" spc="-1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PROBLEMÁTICAS</a:t>
              </a:r>
              <a:endParaRPr lang="es-MX" sz="100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F69CC5-600E-2B3A-5031-34F893AA3D6E}"/>
              </a:ext>
            </a:extLst>
          </p:cNvPr>
          <p:cNvGrpSpPr/>
          <p:nvPr/>
        </p:nvGrpSpPr>
        <p:grpSpPr>
          <a:xfrm>
            <a:off x="1328652" y="1114485"/>
            <a:ext cx="9110853" cy="4446203"/>
            <a:chOff x="1101341" y="240836"/>
            <a:chExt cx="11090659" cy="63125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2A84366-330C-BCFD-B0C0-1D4A6FFACB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181465" y="1307636"/>
              <a:ext cx="3010535" cy="1146810"/>
              <a:chOff x="0" y="0"/>
              <a:chExt cx="3010535" cy="1146810"/>
            </a:xfrm>
          </p:grpSpPr>
          <p:sp>
            <p:nvSpPr>
              <p:cNvPr id="66" name="Graphic 98">
                <a:extLst>
                  <a:ext uri="{FF2B5EF4-FFF2-40B4-BE49-F238E27FC236}">
                    <a16:creationId xmlns:a16="http://schemas.microsoft.com/office/drawing/2014/main" id="{35FE98EC-7918-BF70-0F15-6CF372A6EABA}"/>
                  </a:ext>
                </a:extLst>
              </p:cNvPr>
              <p:cNvSpPr/>
              <p:nvPr/>
            </p:nvSpPr>
            <p:spPr>
              <a:xfrm>
                <a:off x="0" y="0"/>
                <a:ext cx="3010535" cy="818876"/>
              </a:xfrm>
              <a:custGeom>
                <a:avLst/>
                <a:gdLst/>
                <a:ahLst/>
                <a:cxnLst/>
                <a:rect l="l" t="t" r="r" b="b"/>
                <a:pathLst>
                  <a:path w="3010535" h="1146810">
                    <a:moveTo>
                      <a:pt x="2884718" y="0"/>
                    </a:moveTo>
                    <a:lnTo>
                      <a:pt x="125650" y="0"/>
                    </a:lnTo>
                    <a:lnTo>
                      <a:pt x="76862" y="9916"/>
                    </a:lnTo>
                    <a:lnTo>
                      <a:pt x="36909" y="36913"/>
                    </a:lnTo>
                    <a:lnTo>
                      <a:pt x="9914" y="76867"/>
                    </a:lnTo>
                    <a:lnTo>
                      <a:pt x="0" y="125650"/>
                    </a:lnTo>
                    <a:lnTo>
                      <a:pt x="0" y="1020858"/>
                    </a:lnTo>
                    <a:lnTo>
                      <a:pt x="9914" y="1069646"/>
                    </a:lnTo>
                    <a:lnTo>
                      <a:pt x="36909" y="1109599"/>
                    </a:lnTo>
                    <a:lnTo>
                      <a:pt x="76862" y="1136594"/>
                    </a:lnTo>
                    <a:lnTo>
                      <a:pt x="125650" y="1146509"/>
                    </a:lnTo>
                    <a:lnTo>
                      <a:pt x="2884718" y="1146509"/>
                    </a:lnTo>
                    <a:lnTo>
                      <a:pt x="2933506" y="1136594"/>
                    </a:lnTo>
                    <a:lnTo>
                      <a:pt x="2973459" y="1109599"/>
                    </a:lnTo>
                    <a:lnTo>
                      <a:pt x="3000454" y="1069646"/>
                    </a:lnTo>
                    <a:lnTo>
                      <a:pt x="3010369" y="1020858"/>
                    </a:lnTo>
                    <a:lnTo>
                      <a:pt x="3010369" y="125650"/>
                    </a:lnTo>
                    <a:lnTo>
                      <a:pt x="3000454" y="76867"/>
                    </a:lnTo>
                    <a:lnTo>
                      <a:pt x="2973459" y="36913"/>
                    </a:lnTo>
                    <a:lnTo>
                      <a:pt x="2933506" y="9916"/>
                    </a:lnTo>
                    <a:lnTo>
                      <a:pt x="2884718" y="0"/>
                    </a:lnTo>
                    <a:close/>
                  </a:path>
                </a:pathLst>
              </a:custGeom>
              <a:solidFill>
                <a:srgbClr val="A0C102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67" name="Textbox 99">
                <a:extLst>
                  <a:ext uri="{FF2B5EF4-FFF2-40B4-BE49-F238E27FC236}">
                    <a16:creationId xmlns:a16="http://schemas.microsoft.com/office/drawing/2014/main" id="{0C5D8E75-2526-E752-12B7-1D704F1C37F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10535" cy="114681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248285" marR="191135" algn="ctr">
                  <a:lnSpc>
                    <a:spcPct val="103000"/>
                  </a:lnSpc>
                  <a:spcBef>
                    <a:spcPts val="1700"/>
                  </a:spcBef>
                  <a:spcAft>
                    <a:spcPts val="0"/>
                  </a:spcAft>
                </a:pPr>
                <a:r>
                  <a:rPr lang="es-E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PREVENCIÓN</a:t>
                </a:r>
                <a:r>
                  <a:rPr lang="es-ES" sz="1100" b="1" spc="-105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</a:t>
                </a:r>
                <a:r>
                  <a:rPr lang="es-ES" sz="1100" b="1" spc="-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LOS </a:t>
                </a:r>
                <a:r>
                  <a:rPr lang="es-ES" sz="1100" b="1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TRASTORNOS MENTALES</a:t>
                </a:r>
                <a:endParaRPr lang="es-MX" sz="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C14084-0373-FFC5-44FC-A3EC6A61B77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535912" y="2784011"/>
              <a:ext cx="286385" cy="1167765"/>
              <a:chOff x="-8" y="0"/>
              <a:chExt cx="286385" cy="1167765"/>
            </a:xfrm>
          </p:grpSpPr>
          <p:sp>
            <p:nvSpPr>
              <p:cNvPr id="64" name="Graphic 101">
                <a:extLst>
                  <a:ext uri="{FF2B5EF4-FFF2-40B4-BE49-F238E27FC236}">
                    <a16:creationId xmlns:a16="http://schemas.microsoft.com/office/drawing/2014/main" id="{B2DCB60E-31E8-3FAF-7C3F-A2656975BE04}"/>
                  </a:ext>
                </a:extLst>
              </p:cNvPr>
              <p:cNvSpPr/>
              <p:nvPr/>
            </p:nvSpPr>
            <p:spPr>
              <a:xfrm>
                <a:off x="137974" y="202852"/>
                <a:ext cx="825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762000">
                    <a:moveTo>
                      <a:pt x="7999" y="761955"/>
                    </a:moveTo>
                    <a:lnTo>
                      <a:pt x="0" y="400082"/>
                    </a:lnTo>
                    <a:lnTo>
                      <a:pt x="3319" y="0"/>
                    </a:lnTo>
                  </a:path>
                </a:pathLst>
              </a:custGeom>
              <a:ln w="94237">
                <a:solidFill>
                  <a:srgbClr val="2E5767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65" name="Graphic 102">
                <a:extLst>
                  <a:ext uri="{FF2B5EF4-FFF2-40B4-BE49-F238E27FC236}">
                    <a16:creationId xmlns:a16="http://schemas.microsoft.com/office/drawing/2014/main" id="{6BE5AADB-77C2-DAD2-C0C6-051EDD42A155}"/>
                  </a:ext>
                </a:extLst>
              </p:cNvPr>
              <p:cNvSpPr/>
              <p:nvPr/>
            </p:nvSpPr>
            <p:spPr>
              <a:xfrm>
                <a:off x="-8" y="0"/>
                <a:ext cx="286385" cy="1167765"/>
              </a:xfrm>
              <a:custGeom>
                <a:avLst/>
                <a:gdLst/>
                <a:ahLst/>
                <a:cxnLst/>
                <a:rect l="l" t="t" r="r" b="b"/>
                <a:pathLst>
                  <a:path w="286385" h="1167765">
                    <a:moveTo>
                      <a:pt x="281927" y="245275"/>
                    </a:moveTo>
                    <a:lnTo>
                      <a:pt x="142989" y="0"/>
                    </a:lnTo>
                    <a:lnTo>
                      <a:pt x="0" y="242938"/>
                    </a:lnTo>
                    <a:lnTo>
                      <a:pt x="281927" y="245275"/>
                    </a:lnTo>
                    <a:close/>
                  </a:path>
                  <a:path w="286385" h="1167765">
                    <a:moveTo>
                      <a:pt x="286004" y="920457"/>
                    </a:moveTo>
                    <a:lnTo>
                      <a:pt x="4152" y="926693"/>
                    </a:lnTo>
                    <a:lnTo>
                      <a:pt x="150482" y="1167625"/>
                    </a:lnTo>
                    <a:lnTo>
                      <a:pt x="286004" y="920457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CC3522-9A06-58AB-605A-AD4FE562F5E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644254" y="508818"/>
              <a:ext cx="1059180" cy="601980"/>
              <a:chOff x="-11" y="12"/>
              <a:chExt cx="1059180" cy="601980"/>
            </a:xfrm>
          </p:grpSpPr>
          <p:sp>
            <p:nvSpPr>
              <p:cNvPr id="62" name="Graphic 116">
                <a:extLst>
                  <a:ext uri="{FF2B5EF4-FFF2-40B4-BE49-F238E27FC236}">
                    <a16:creationId xmlns:a16="http://schemas.microsoft.com/office/drawing/2014/main" id="{37FB5023-EE7A-F1BA-B876-D32B8406DE36}"/>
                  </a:ext>
                </a:extLst>
              </p:cNvPr>
              <p:cNvSpPr/>
              <p:nvPr/>
            </p:nvSpPr>
            <p:spPr>
              <a:xfrm>
                <a:off x="148763" y="133420"/>
                <a:ext cx="708660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708660" h="330835">
                    <a:moveTo>
                      <a:pt x="0" y="330272"/>
                    </a:moveTo>
                    <a:lnTo>
                      <a:pt x="36740" y="298955"/>
                    </a:lnTo>
                    <a:lnTo>
                      <a:pt x="75762" y="266913"/>
                    </a:lnTo>
                    <a:lnTo>
                      <a:pt x="116527" y="234876"/>
                    </a:lnTo>
                    <a:lnTo>
                      <a:pt x="158500" y="203576"/>
                    </a:lnTo>
                    <a:lnTo>
                      <a:pt x="201143" y="173745"/>
                    </a:lnTo>
                    <a:lnTo>
                      <a:pt x="243920" y="146115"/>
                    </a:lnTo>
                    <a:lnTo>
                      <a:pt x="286294" y="121417"/>
                    </a:lnTo>
                    <a:lnTo>
                      <a:pt x="327728" y="100384"/>
                    </a:lnTo>
                    <a:lnTo>
                      <a:pt x="370094" y="82442"/>
                    </a:lnTo>
                    <a:lnTo>
                      <a:pt x="415689" y="66180"/>
                    </a:lnTo>
                    <a:lnTo>
                      <a:pt x="463649" y="51527"/>
                    </a:lnTo>
                    <a:lnTo>
                      <a:pt x="513108" y="38416"/>
                    </a:lnTo>
                    <a:lnTo>
                      <a:pt x="563204" y="26777"/>
                    </a:lnTo>
                    <a:lnTo>
                      <a:pt x="613070" y="16540"/>
                    </a:lnTo>
                    <a:lnTo>
                      <a:pt x="661843" y="7637"/>
                    </a:lnTo>
                    <a:lnTo>
                      <a:pt x="708659" y="0"/>
                    </a:lnTo>
                  </a:path>
                </a:pathLst>
              </a:custGeom>
              <a:ln w="94237">
                <a:solidFill>
                  <a:srgbClr val="2E5767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63" name="Graphic 117">
                <a:extLst>
                  <a:ext uri="{FF2B5EF4-FFF2-40B4-BE49-F238E27FC236}">
                    <a16:creationId xmlns:a16="http://schemas.microsoft.com/office/drawing/2014/main" id="{2838EBC1-E2E9-5F44-D0D6-DE229A482D17}"/>
                  </a:ext>
                </a:extLst>
              </p:cNvPr>
              <p:cNvSpPr/>
              <p:nvPr/>
            </p:nvSpPr>
            <p:spPr>
              <a:xfrm>
                <a:off x="-11" y="12"/>
                <a:ext cx="1059180" cy="60198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601980">
                    <a:moveTo>
                      <a:pt x="275234" y="540702"/>
                    </a:moveTo>
                    <a:lnTo>
                      <a:pt x="84823" y="332790"/>
                    </a:lnTo>
                    <a:lnTo>
                      <a:pt x="0" y="601624"/>
                    </a:lnTo>
                    <a:lnTo>
                      <a:pt x="275234" y="540702"/>
                    </a:lnTo>
                    <a:close/>
                  </a:path>
                  <a:path w="1059180" h="601980">
                    <a:moveTo>
                      <a:pt x="1058875" y="109486"/>
                    </a:moveTo>
                    <a:lnTo>
                      <a:pt x="799122" y="0"/>
                    </a:lnTo>
                    <a:lnTo>
                      <a:pt x="834199" y="279730"/>
                    </a:lnTo>
                    <a:lnTo>
                      <a:pt x="1058875" y="109486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4A62419-FF7E-589C-2A4A-CBEC5285EE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46650" y="240836"/>
              <a:ext cx="3010535" cy="1146810"/>
              <a:chOff x="0" y="0"/>
              <a:chExt cx="3010535" cy="1146810"/>
            </a:xfrm>
          </p:grpSpPr>
          <p:sp>
            <p:nvSpPr>
              <p:cNvPr id="60" name="Graphic 119">
                <a:extLst>
                  <a:ext uri="{FF2B5EF4-FFF2-40B4-BE49-F238E27FC236}">
                    <a16:creationId xmlns:a16="http://schemas.microsoft.com/office/drawing/2014/main" id="{6AEA77F4-E4A8-7D19-2853-060FE1CC1571}"/>
                  </a:ext>
                </a:extLst>
              </p:cNvPr>
              <p:cNvSpPr/>
              <p:nvPr/>
            </p:nvSpPr>
            <p:spPr>
              <a:xfrm>
                <a:off x="0" y="0"/>
                <a:ext cx="3010535" cy="1146810"/>
              </a:xfrm>
              <a:custGeom>
                <a:avLst/>
                <a:gdLst/>
                <a:ahLst/>
                <a:cxnLst/>
                <a:rect l="l" t="t" r="r" b="b"/>
                <a:pathLst>
                  <a:path w="3010535" h="1146810">
                    <a:moveTo>
                      <a:pt x="2884718" y="0"/>
                    </a:moveTo>
                    <a:lnTo>
                      <a:pt x="125650" y="0"/>
                    </a:lnTo>
                    <a:lnTo>
                      <a:pt x="76862" y="9916"/>
                    </a:lnTo>
                    <a:lnTo>
                      <a:pt x="36909" y="36913"/>
                    </a:lnTo>
                    <a:lnTo>
                      <a:pt x="9914" y="76867"/>
                    </a:lnTo>
                    <a:lnTo>
                      <a:pt x="0" y="125650"/>
                    </a:lnTo>
                    <a:lnTo>
                      <a:pt x="0" y="1020858"/>
                    </a:lnTo>
                    <a:lnTo>
                      <a:pt x="9914" y="1069646"/>
                    </a:lnTo>
                    <a:lnTo>
                      <a:pt x="36909" y="1109599"/>
                    </a:lnTo>
                    <a:lnTo>
                      <a:pt x="76862" y="1136594"/>
                    </a:lnTo>
                    <a:lnTo>
                      <a:pt x="125650" y="1146509"/>
                    </a:lnTo>
                    <a:lnTo>
                      <a:pt x="2884718" y="1146509"/>
                    </a:lnTo>
                    <a:lnTo>
                      <a:pt x="2933506" y="1136594"/>
                    </a:lnTo>
                    <a:lnTo>
                      <a:pt x="2973459" y="1109599"/>
                    </a:lnTo>
                    <a:lnTo>
                      <a:pt x="3000454" y="1069646"/>
                    </a:lnTo>
                    <a:lnTo>
                      <a:pt x="3010369" y="1020858"/>
                    </a:lnTo>
                    <a:lnTo>
                      <a:pt x="3010369" y="125650"/>
                    </a:lnTo>
                    <a:lnTo>
                      <a:pt x="3000454" y="76867"/>
                    </a:lnTo>
                    <a:lnTo>
                      <a:pt x="2973459" y="36913"/>
                    </a:lnTo>
                    <a:lnTo>
                      <a:pt x="2933506" y="9916"/>
                    </a:lnTo>
                    <a:lnTo>
                      <a:pt x="2884718" y="0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61" name="Textbox 120">
                <a:extLst>
                  <a:ext uri="{FF2B5EF4-FFF2-40B4-BE49-F238E27FC236}">
                    <a16:creationId xmlns:a16="http://schemas.microsoft.com/office/drawing/2014/main" id="{C2AB0050-12D2-C613-AC40-C61CD0B45D5D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10535" cy="114681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716280" indent="-180340">
                  <a:lnSpc>
                    <a:spcPct val="103000"/>
                  </a:lnSpc>
                </a:pPr>
                <a:r>
                  <a:rPr lang="es-ES" sz="1100" b="1">
                    <a:solidFill>
                      <a:srgbClr val="F6E32E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PROMOCIÓN</a:t>
                </a:r>
                <a:r>
                  <a:rPr lang="es-ES" sz="1100" b="1" spc="-100">
                    <a:solidFill>
                      <a:srgbClr val="F6E32E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>
                    <a:solidFill>
                      <a:srgbClr val="F6E32E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</a:t>
                </a:r>
                <a:r>
                  <a:rPr lang="es-ES" sz="1100" b="1" spc="-95">
                    <a:solidFill>
                      <a:srgbClr val="F6E32E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>
                    <a:solidFill>
                      <a:srgbClr val="F6E32E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LA SALUD MENTAL</a:t>
                </a:r>
                <a:endParaRPr lang="es-MX" sz="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3ACD4F-8AE7-27AC-4E0D-BB62E74058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09915" y="508813"/>
              <a:ext cx="1059180" cy="601980"/>
              <a:chOff x="0" y="7"/>
              <a:chExt cx="1059180" cy="601980"/>
            </a:xfrm>
          </p:grpSpPr>
          <p:sp>
            <p:nvSpPr>
              <p:cNvPr id="58" name="Graphic 122">
                <a:extLst>
                  <a:ext uri="{FF2B5EF4-FFF2-40B4-BE49-F238E27FC236}">
                    <a16:creationId xmlns:a16="http://schemas.microsoft.com/office/drawing/2014/main" id="{50943927-AAED-3934-7965-A114280F23F6}"/>
                  </a:ext>
                </a:extLst>
              </p:cNvPr>
              <p:cNvSpPr/>
              <p:nvPr/>
            </p:nvSpPr>
            <p:spPr>
              <a:xfrm>
                <a:off x="201457" y="133428"/>
                <a:ext cx="708660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708660" h="330835">
                    <a:moveTo>
                      <a:pt x="708648" y="330272"/>
                    </a:moveTo>
                    <a:lnTo>
                      <a:pt x="671907" y="298955"/>
                    </a:lnTo>
                    <a:lnTo>
                      <a:pt x="632886" y="266913"/>
                    </a:lnTo>
                    <a:lnTo>
                      <a:pt x="592120" y="234876"/>
                    </a:lnTo>
                    <a:lnTo>
                      <a:pt x="550148" y="203576"/>
                    </a:lnTo>
                    <a:lnTo>
                      <a:pt x="507505" y="173745"/>
                    </a:lnTo>
                    <a:lnTo>
                      <a:pt x="464728" y="146115"/>
                    </a:lnTo>
                    <a:lnTo>
                      <a:pt x="422354" y="121417"/>
                    </a:lnTo>
                    <a:lnTo>
                      <a:pt x="380920" y="100384"/>
                    </a:lnTo>
                    <a:lnTo>
                      <a:pt x="338554" y="82442"/>
                    </a:lnTo>
                    <a:lnTo>
                      <a:pt x="292959" y="66180"/>
                    </a:lnTo>
                    <a:lnTo>
                      <a:pt x="245000" y="51527"/>
                    </a:lnTo>
                    <a:lnTo>
                      <a:pt x="195541" y="38416"/>
                    </a:lnTo>
                    <a:lnTo>
                      <a:pt x="145447" y="26777"/>
                    </a:lnTo>
                    <a:lnTo>
                      <a:pt x="95582" y="16540"/>
                    </a:lnTo>
                    <a:lnTo>
                      <a:pt x="46811" y="7637"/>
                    </a:lnTo>
                    <a:lnTo>
                      <a:pt x="0" y="0"/>
                    </a:lnTo>
                  </a:path>
                </a:pathLst>
              </a:custGeom>
              <a:ln w="94237">
                <a:solidFill>
                  <a:srgbClr val="2E5767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59" name="Graphic 123">
                <a:extLst>
                  <a:ext uri="{FF2B5EF4-FFF2-40B4-BE49-F238E27FC236}">
                    <a16:creationId xmlns:a16="http://schemas.microsoft.com/office/drawing/2014/main" id="{F3EB2C5F-DD03-6EA3-BAB4-F1E5E8ABBE82}"/>
                  </a:ext>
                </a:extLst>
              </p:cNvPr>
              <p:cNvSpPr/>
              <p:nvPr/>
            </p:nvSpPr>
            <p:spPr>
              <a:xfrm>
                <a:off x="0" y="7"/>
                <a:ext cx="1059180" cy="60198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601980">
                    <a:moveTo>
                      <a:pt x="259753" y="0"/>
                    </a:moveTo>
                    <a:lnTo>
                      <a:pt x="0" y="109474"/>
                    </a:lnTo>
                    <a:lnTo>
                      <a:pt x="224663" y="279742"/>
                    </a:lnTo>
                    <a:lnTo>
                      <a:pt x="259753" y="0"/>
                    </a:lnTo>
                    <a:close/>
                  </a:path>
                  <a:path w="1059180" h="601980">
                    <a:moveTo>
                      <a:pt x="1058875" y="601611"/>
                    </a:moveTo>
                    <a:lnTo>
                      <a:pt x="974051" y="332790"/>
                    </a:lnTo>
                    <a:lnTo>
                      <a:pt x="783653" y="540702"/>
                    </a:lnTo>
                    <a:lnTo>
                      <a:pt x="1058875" y="601611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4A1899-FA16-C6F3-888D-E521E9FEA1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01341" y="4129576"/>
              <a:ext cx="3167384" cy="1327787"/>
              <a:chOff x="538096" y="0"/>
              <a:chExt cx="3167384" cy="1327787"/>
            </a:xfrm>
          </p:grpSpPr>
          <p:sp>
            <p:nvSpPr>
              <p:cNvPr id="53" name="Graphic 129">
                <a:extLst>
                  <a:ext uri="{FF2B5EF4-FFF2-40B4-BE49-F238E27FC236}">
                    <a16:creationId xmlns:a16="http://schemas.microsoft.com/office/drawing/2014/main" id="{1CFF67DF-A205-362E-7BE8-9A01DA2C56E7}"/>
                  </a:ext>
                </a:extLst>
              </p:cNvPr>
              <p:cNvSpPr/>
              <p:nvPr/>
            </p:nvSpPr>
            <p:spPr>
              <a:xfrm>
                <a:off x="538096" y="0"/>
                <a:ext cx="3010535" cy="1146810"/>
              </a:xfrm>
              <a:custGeom>
                <a:avLst/>
                <a:gdLst/>
                <a:ahLst/>
                <a:cxnLst/>
                <a:rect l="l" t="t" r="r" b="b"/>
                <a:pathLst>
                  <a:path w="3010535" h="1146810">
                    <a:moveTo>
                      <a:pt x="2884718" y="0"/>
                    </a:moveTo>
                    <a:lnTo>
                      <a:pt x="125650" y="0"/>
                    </a:lnTo>
                    <a:lnTo>
                      <a:pt x="76862" y="9914"/>
                    </a:lnTo>
                    <a:lnTo>
                      <a:pt x="36909" y="36909"/>
                    </a:lnTo>
                    <a:lnTo>
                      <a:pt x="9914" y="76862"/>
                    </a:lnTo>
                    <a:lnTo>
                      <a:pt x="0" y="125650"/>
                    </a:lnTo>
                    <a:lnTo>
                      <a:pt x="0" y="1020858"/>
                    </a:lnTo>
                    <a:lnTo>
                      <a:pt x="9914" y="1069646"/>
                    </a:lnTo>
                    <a:lnTo>
                      <a:pt x="36909" y="1109599"/>
                    </a:lnTo>
                    <a:lnTo>
                      <a:pt x="76862" y="1136594"/>
                    </a:lnTo>
                    <a:lnTo>
                      <a:pt x="125650" y="1146509"/>
                    </a:lnTo>
                    <a:lnTo>
                      <a:pt x="2884718" y="1146509"/>
                    </a:lnTo>
                    <a:lnTo>
                      <a:pt x="2933506" y="1136594"/>
                    </a:lnTo>
                    <a:lnTo>
                      <a:pt x="2973459" y="1109599"/>
                    </a:lnTo>
                    <a:lnTo>
                      <a:pt x="3000454" y="1069646"/>
                    </a:lnTo>
                    <a:lnTo>
                      <a:pt x="3010369" y="1020858"/>
                    </a:lnTo>
                    <a:lnTo>
                      <a:pt x="3010369" y="125650"/>
                    </a:lnTo>
                    <a:lnTo>
                      <a:pt x="3000454" y="76862"/>
                    </a:lnTo>
                    <a:lnTo>
                      <a:pt x="2973459" y="36909"/>
                    </a:lnTo>
                    <a:lnTo>
                      <a:pt x="2933506" y="9914"/>
                    </a:lnTo>
                    <a:lnTo>
                      <a:pt x="2884718" y="0"/>
                    </a:lnTo>
                    <a:close/>
                  </a:path>
                </a:pathLst>
              </a:custGeom>
              <a:solidFill>
                <a:srgbClr val="F6E32E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54" name="Textbox 130">
                <a:extLst>
                  <a:ext uri="{FF2B5EF4-FFF2-40B4-BE49-F238E27FC236}">
                    <a16:creationId xmlns:a16="http://schemas.microsoft.com/office/drawing/2014/main" id="{06DBC794-2619-5AA2-1F9E-BB56DE670167}"/>
                  </a:ext>
                </a:extLst>
              </p:cNvPr>
              <p:cNvSpPr txBox="1"/>
              <p:nvPr/>
            </p:nvSpPr>
            <p:spPr>
              <a:xfrm>
                <a:off x="694945" y="180977"/>
                <a:ext cx="3010535" cy="114681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248920" marR="191135" algn="ctr">
                  <a:lnSpc>
                    <a:spcPct val="103000"/>
                  </a:lnSpc>
                  <a:spcBef>
                    <a:spcPts val="620"/>
                  </a:spcBef>
                  <a:spcAft>
                    <a:spcPts val="0"/>
                  </a:spcAft>
                </a:pPr>
                <a:r>
                  <a:rPr lang="es-ES" sz="1100" b="1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TRASTORNOS MENTALES</a:t>
                </a:r>
                <a:r>
                  <a:rPr lang="es-ES" sz="1100" b="1" spc="-105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COMUNES:</a:t>
                </a:r>
                <a:endParaRPr lang="es-MX" sz="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248920" marR="191135" algn="ctr">
                  <a:lnSpc>
                    <a:spcPct val="103000"/>
                  </a:lnSpc>
                  <a:spcBef>
                    <a:spcPts val="10"/>
                  </a:spcBef>
                  <a:spcAft>
                    <a:spcPts val="0"/>
                  </a:spcAft>
                </a:pPr>
                <a:r>
                  <a:rPr lang="es-E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Ansiedad,</a:t>
                </a:r>
                <a:r>
                  <a:rPr lang="es-ES" sz="1100" b="1" spc="-115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depresión, </a:t>
                </a:r>
                <a:r>
                  <a:rPr lang="es-ES" sz="1100" b="1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estrés</a:t>
                </a:r>
                <a:endParaRPr lang="es-MX" sz="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99D5F8-6BD2-48CC-DF82-03420A2BC18D}"/>
                </a:ext>
              </a:extLst>
            </p:cNvPr>
            <p:cNvGrpSpPr>
              <a:grpSpLocks/>
            </p:cNvGrpSpPr>
            <p:nvPr/>
          </p:nvGrpSpPr>
          <p:grpSpPr>
            <a:xfrm>
              <a:off x="9181465" y="4129576"/>
              <a:ext cx="3010535" cy="1146810"/>
              <a:chOff x="0" y="0"/>
              <a:chExt cx="3010535" cy="1146810"/>
            </a:xfrm>
          </p:grpSpPr>
          <p:sp>
            <p:nvSpPr>
              <p:cNvPr id="51" name="Graphic 132">
                <a:extLst>
                  <a:ext uri="{FF2B5EF4-FFF2-40B4-BE49-F238E27FC236}">
                    <a16:creationId xmlns:a16="http://schemas.microsoft.com/office/drawing/2014/main" id="{1CF20450-108B-D861-76E8-B319FDB601A8}"/>
                  </a:ext>
                </a:extLst>
              </p:cNvPr>
              <p:cNvSpPr/>
              <p:nvPr/>
            </p:nvSpPr>
            <p:spPr>
              <a:xfrm>
                <a:off x="0" y="0"/>
                <a:ext cx="3010535" cy="1146810"/>
              </a:xfrm>
              <a:custGeom>
                <a:avLst/>
                <a:gdLst/>
                <a:ahLst/>
                <a:cxnLst/>
                <a:rect l="l" t="t" r="r" b="b"/>
                <a:pathLst>
                  <a:path w="3010535" h="1146810">
                    <a:moveTo>
                      <a:pt x="2884718" y="0"/>
                    </a:moveTo>
                    <a:lnTo>
                      <a:pt x="125650" y="0"/>
                    </a:lnTo>
                    <a:lnTo>
                      <a:pt x="76862" y="9914"/>
                    </a:lnTo>
                    <a:lnTo>
                      <a:pt x="36909" y="36909"/>
                    </a:lnTo>
                    <a:lnTo>
                      <a:pt x="9914" y="76862"/>
                    </a:lnTo>
                    <a:lnTo>
                      <a:pt x="0" y="125650"/>
                    </a:lnTo>
                    <a:lnTo>
                      <a:pt x="0" y="1020858"/>
                    </a:lnTo>
                    <a:lnTo>
                      <a:pt x="9914" y="1069646"/>
                    </a:lnTo>
                    <a:lnTo>
                      <a:pt x="36909" y="1109599"/>
                    </a:lnTo>
                    <a:lnTo>
                      <a:pt x="76862" y="1136594"/>
                    </a:lnTo>
                    <a:lnTo>
                      <a:pt x="125650" y="1146509"/>
                    </a:lnTo>
                    <a:lnTo>
                      <a:pt x="2884718" y="1146509"/>
                    </a:lnTo>
                    <a:lnTo>
                      <a:pt x="2933506" y="1136594"/>
                    </a:lnTo>
                    <a:lnTo>
                      <a:pt x="2973459" y="1109599"/>
                    </a:lnTo>
                    <a:lnTo>
                      <a:pt x="3000454" y="1069646"/>
                    </a:lnTo>
                    <a:lnTo>
                      <a:pt x="3010369" y="1020858"/>
                    </a:lnTo>
                    <a:lnTo>
                      <a:pt x="3010369" y="125650"/>
                    </a:lnTo>
                    <a:lnTo>
                      <a:pt x="3000454" y="76862"/>
                    </a:lnTo>
                    <a:lnTo>
                      <a:pt x="2973459" y="36909"/>
                    </a:lnTo>
                    <a:lnTo>
                      <a:pt x="2933506" y="9914"/>
                    </a:lnTo>
                    <a:lnTo>
                      <a:pt x="2884718" y="0"/>
                    </a:lnTo>
                    <a:close/>
                  </a:path>
                </a:pathLst>
              </a:custGeom>
              <a:solidFill>
                <a:srgbClr val="CDD55C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52" name="Textbox 133">
                <a:extLst>
                  <a:ext uri="{FF2B5EF4-FFF2-40B4-BE49-F238E27FC236}">
                    <a16:creationId xmlns:a16="http://schemas.microsoft.com/office/drawing/2014/main" id="{3E430DBB-13FF-EF57-6BB1-1CD5F682CE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10535" cy="114681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70"/>
                  </a:spcBef>
                </a:pPr>
                <a:r>
                  <a:rPr lang="es-ES" sz="1100" b="1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946150" marR="438150" indent="-547370">
                  <a:lnSpc>
                    <a:spcPct val="103000"/>
                  </a:lnSpc>
                  <a:spcAft>
                    <a:spcPts val="0"/>
                  </a:spcAft>
                </a:pPr>
                <a:r>
                  <a:rPr lang="es-ES" sz="1100" b="1" spc="-1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ATENCIÓN</a:t>
                </a:r>
                <a:r>
                  <a:rPr lang="es-ES" sz="1100" b="1" spc="-105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 spc="-1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PRIMARIA </a:t>
                </a:r>
                <a:r>
                  <a:rPr lang="es-ES" sz="1100" b="1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EN SALUD</a:t>
                </a:r>
                <a:endParaRPr lang="es-MX" sz="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CDA66A2-4D50-1ACF-EF68-C9CA931B35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644256" y="5457366"/>
              <a:ext cx="1059180" cy="601980"/>
              <a:chOff x="-9" y="5"/>
              <a:chExt cx="1059180" cy="601980"/>
            </a:xfrm>
          </p:grpSpPr>
          <p:sp>
            <p:nvSpPr>
              <p:cNvPr id="49" name="Graphic 135">
                <a:extLst>
                  <a:ext uri="{FF2B5EF4-FFF2-40B4-BE49-F238E27FC236}">
                    <a16:creationId xmlns:a16="http://schemas.microsoft.com/office/drawing/2014/main" id="{2635BEC2-1CBE-BDCD-8FD6-1D2AB8E9CFAB}"/>
                  </a:ext>
                </a:extLst>
              </p:cNvPr>
              <p:cNvSpPr/>
              <p:nvPr/>
            </p:nvSpPr>
            <p:spPr>
              <a:xfrm>
                <a:off x="148762" y="137931"/>
                <a:ext cx="708661" cy="330836"/>
              </a:xfrm>
              <a:custGeom>
                <a:avLst/>
                <a:gdLst/>
                <a:ahLst/>
                <a:cxnLst/>
                <a:rect l="l" t="t" r="r" b="b"/>
                <a:pathLst>
                  <a:path w="708660" h="330835">
                    <a:moveTo>
                      <a:pt x="0" y="0"/>
                    </a:moveTo>
                    <a:lnTo>
                      <a:pt x="36740" y="31316"/>
                    </a:lnTo>
                    <a:lnTo>
                      <a:pt x="75762" y="63359"/>
                    </a:lnTo>
                    <a:lnTo>
                      <a:pt x="116527" y="95396"/>
                    </a:lnTo>
                    <a:lnTo>
                      <a:pt x="158500" y="126696"/>
                    </a:lnTo>
                    <a:lnTo>
                      <a:pt x="201143" y="156527"/>
                    </a:lnTo>
                    <a:lnTo>
                      <a:pt x="243920" y="184157"/>
                    </a:lnTo>
                    <a:lnTo>
                      <a:pt x="286294" y="208854"/>
                    </a:lnTo>
                    <a:lnTo>
                      <a:pt x="327728" y="229888"/>
                    </a:lnTo>
                    <a:lnTo>
                      <a:pt x="370094" y="247830"/>
                    </a:lnTo>
                    <a:lnTo>
                      <a:pt x="415689" y="264092"/>
                    </a:lnTo>
                    <a:lnTo>
                      <a:pt x="463649" y="278744"/>
                    </a:lnTo>
                    <a:lnTo>
                      <a:pt x="513108" y="291856"/>
                    </a:lnTo>
                    <a:lnTo>
                      <a:pt x="563204" y="303495"/>
                    </a:lnTo>
                    <a:lnTo>
                      <a:pt x="613070" y="313732"/>
                    </a:lnTo>
                    <a:lnTo>
                      <a:pt x="661843" y="322634"/>
                    </a:lnTo>
                    <a:lnTo>
                      <a:pt x="708659" y="330272"/>
                    </a:lnTo>
                  </a:path>
                </a:pathLst>
              </a:custGeom>
              <a:ln w="94237">
                <a:solidFill>
                  <a:srgbClr val="2E5767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50" name="Graphic 136">
                <a:extLst>
                  <a:ext uri="{FF2B5EF4-FFF2-40B4-BE49-F238E27FC236}">
                    <a16:creationId xmlns:a16="http://schemas.microsoft.com/office/drawing/2014/main" id="{6F077DD9-554B-D813-BD95-8E9BCEB9F972}"/>
                  </a:ext>
                </a:extLst>
              </p:cNvPr>
              <p:cNvSpPr/>
              <p:nvPr/>
            </p:nvSpPr>
            <p:spPr>
              <a:xfrm>
                <a:off x="-9" y="5"/>
                <a:ext cx="1059180" cy="60198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601980">
                    <a:moveTo>
                      <a:pt x="275247" y="60909"/>
                    </a:moveTo>
                    <a:lnTo>
                      <a:pt x="0" y="0"/>
                    </a:lnTo>
                    <a:lnTo>
                      <a:pt x="84823" y="268820"/>
                    </a:lnTo>
                    <a:lnTo>
                      <a:pt x="275247" y="60909"/>
                    </a:lnTo>
                    <a:close/>
                  </a:path>
                  <a:path w="1059180" h="601980">
                    <a:moveTo>
                      <a:pt x="1058887" y="492137"/>
                    </a:moveTo>
                    <a:lnTo>
                      <a:pt x="834212" y="321881"/>
                    </a:lnTo>
                    <a:lnTo>
                      <a:pt x="799122" y="601611"/>
                    </a:lnTo>
                    <a:lnTo>
                      <a:pt x="1058887" y="492137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DF4B669-3E66-E80B-8CF7-8A3041A16B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17135" y="5406561"/>
              <a:ext cx="3010535" cy="1146810"/>
              <a:chOff x="0" y="0"/>
              <a:chExt cx="3010535" cy="1146810"/>
            </a:xfrm>
          </p:grpSpPr>
          <p:sp>
            <p:nvSpPr>
              <p:cNvPr id="47" name="Graphic 138">
                <a:extLst>
                  <a:ext uri="{FF2B5EF4-FFF2-40B4-BE49-F238E27FC236}">
                    <a16:creationId xmlns:a16="http://schemas.microsoft.com/office/drawing/2014/main" id="{54C53A7C-3747-7FCE-0610-E2A4FF8CCF95}"/>
                  </a:ext>
                </a:extLst>
              </p:cNvPr>
              <p:cNvSpPr/>
              <p:nvPr/>
            </p:nvSpPr>
            <p:spPr>
              <a:xfrm>
                <a:off x="0" y="0"/>
                <a:ext cx="3010535" cy="1146810"/>
              </a:xfrm>
              <a:custGeom>
                <a:avLst/>
                <a:gdLst/>
                <a:ahLst/>
                <a:cxnLst/>
                <a:rect l="l" t="t" r="r" b="b"/>
                <a:pathLst>
                  <a:path w="3010535" h="1146810">
                    <a:moveTo>
                      <a:pt x="2884718" y="0"/>
                    </a:moveTo>
                    <a:lnTo>
                      <a:pt x="125650" y="0"/>
                    </a:lnTo>
                    <a:lnTo>
                      <a:pt x="76862" y="9914"/>
                    </a:lnTo>
                    <a:lnTo>
                      <a:pt x="36909" y="36909"/>
                    </a:lnTo>
                    <a:lnTo>
                      <a:pt x="9914" y="76862"/>
                    </a:lnTo>
                    <a:lnTo>
                      <a:pt x="0" y="125650"/>
                    </a:lnTo>
                    <a:lnTo>
                      <a:pt x="0" y="1020848"/>
                    </a:lnTo>
                    <a:lnTo>
                      <a:pt x="9914" y="1069636"/>
                    </a:lnTo>
                    <a:lnTo>
                      <a:pt x="36909" y="1109589"/>
                    </a:lnTo>
                    <a:lnTo>
                      <a:pt x="76862" y="1136584"/>
                    </a:lnTo>
                    <a:lnTo>
                      <a:pt x="125650" y="1146499"/>
                    </a:lnTo>
                    <a:lnTo>
                      <a:pt x="2884718" y="1146499"/>
                    </a:lnTo>
                    <a:lnTo>
                      <a:pt x="2933506" y="1136584"/>
                    </a:lnTo>
                    <a:lnTo>
                      <a:pt x="2973459" y="1109589"/>
                    </a:lnTo>
                    <a:lnTo>
                      <a:pt x="3000454" y="1069636"/>
                    </a:lnTo>
                    <a:lnTo>
                      <a:pt x="3010369" y="1020848"/>
                    </a:lnTo>
                    <a:lnTo>
                      <a:pt x="3010369" y="125650"/>
                    </a:lnTo>
                    <a:lnTo>
                      <a:pt x="3000454" y="76862"/>
                    </a:lnTo>
                    <a:lnTo>
                      <a:pt x="2973459" y="36909"/>
                    </a:lnTo>
                    <a:lnTo>
                      <a:pt x="2933506" y="9914"/>
                    </a:lnTo>
                    <a:lnTo>
                      <a:pt x="2884718" y="0"/>
                    </a:lnTo>
                    <a:close/>
                  </a:path>
                </a:pathLst>
              </a:custGeom>
              <a:solidFill>
                <a:srgbClr val="0292B0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48" name="Textbox 139">
                <a:extLst>
                  <a:ext uri="{FF2B5EF4-FFF2-40B4-BE49-F238E27FC236}">
                    <a16:creationId xmlns:a16="http://schemas.microsoft.com/office/drawing/2014/main" id="{EDEDB92B-4BD3-47B0-FC58-17F33CA1455B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10535" cy="114681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727075" indent="-483235">
                  <a:lnSpc>
                    <a:spcPct val="103000"/>
                  </a:lnSpc>
                  <a:spcBef>
                    <a:spcPts val="1650"/>
                  </a:spcBef>
                  <a:spcAft>
                    <a:spcPts val="0"/>
                  </a:spcAft>
                </a:pPr>
                <a:r>
                  <a:rPr lang="es-ES" sz="1100" b="1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ABUSO</a:t>
                </a:r>
                <a:r>
                  <a:rPr lang="es-ES" sz="1100" b="1" spc="-115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Y</a:t>
                </a:r>
                <a:r>
                  <a:rPr lang="es-ES" sz="1100" b="1" spc="-115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s-ES" sz="1100" b="1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DEPENDENCIA DE SUSTANCIAS </a:t>
                </a:r>
                <a:r>
                  <a:rPr lang="es-ES" sz="1100" b="1" spc="-1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PSICOACTIVAS</a:t>
                </a:r>
                <a:endParaRPr lang="es-MX" sz="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84ADA3-42D3-E548-B0B8-A8716E0F27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09906" y="5457363"/>
              <a:ext cx="1059180" cy="601980"/>
              <a:chOff x="-9" y="2"/>
              <a:chExt cx="1059180" cy="601980"/>
            </a:xfrm>
          </p:grpSpPr>
          <p:sp>
            <p:nvSpPr>
              <p:cNvPr id="45" name="Graphic 141">
                <a:extLst>
                  <a:ext uri="{FF2B5EF4-FFF2-40B4-BE49-F238E27FC236}">
                    <a16:creationId xmlns:a16="http://schemas.microsoft.com/office/drawing/2014/main" id="{A9326767-F8B0-A0DF-E8CD-BCDF926CAE16}"/>
                  </a:ext>
                </a:extLst>
              </p:cNvPr>
              <p:cNvSpPr/>
              <p:nvPr/>
            </p:nvSpPr>
            <p:spPr>
              <a:xfrm>
                <a:off x="201460" y="137931"/>
                <a:ext cx="708660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708660" h="330835">
                    <a:moveTo>
                      <a:pt x="708648" y="0"/>
                    </a:moveTo>
                    <a:lnTo>
                      <a:pt x="671907" y="31316"/>
                    </a:lnTo>
                    <a:lnTo>
                      <a:pt x="632886" y="63359"/>
                    </a:lnTo>
                    <a:lnTo>
                      <a:pt x="592120" y="95396"/>
                    </a:lnTo>
                    <a:lnTo>
                      <a:pt x="550148" y="126696"/>
                    </a:lnTo>
                    <a:lnTo>
                      <a:pt x="507505" y="156527"/>
                    </a:lnTo>
                    <a:lnTo>
                      <a:pt x="464728" y="184157"/>
                    </a:lnTo>
                    <a:lnTo>
                      <a:pt x="422354" y="208854"/>
                    </a:lnTo>
                    <a:lnTo>
                      <a:pt x="380920" y="229888"/>
                    </a:lnTo>
                    <a:lnTo>
                      <a:pt x="338554" y="247830"/>
                    </a:lnTo>
                    <a:lnTo>
                      <a:pt x="292959" y="264092"/>
                    </a:lnTo>
                    <a:lnTo>
                      <a:pt x="245000" y="278744"/>
                    </a:lnTo>
                    <a:lnTo>
                      <a:pt x="195541" y="291856"/>
                    </a:lnTo>
                    <a:lnTo>
                      <a:pt x="145447" y="303495"/>
                    </a:lnTo>
                    <a:lnTo>
                      <a:pt x="95582" y="313732"/>
                    </a:lnTo>
                    <a:lnTo>
                      <a:pt x="46811" y="322634"/>
                    </a:lnTo>
                    <a:lnTo>
                      <a:pt x="0" y="330272"/>
                    </a:lnTo>
                  </a:path>
                </a:pathLst>
              </a:custGeom>
              <a:ln w="94237">
                <a:solidFill>
                  <a:srgbClr val="2E5767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  <p:sp>
            <p:nvSpPr>
              <p:cNvPr id="46" name="Graphic 142">
                <a:extLst>
                  <a:ext uri="{FF2B5EF4-FFF2-40B4-BE49-F238E27FC236}">
                    <a16:creationId xmlns:a16="http://schemas.microsoft.com/office/drawing/2014/main" id="{1B9A6767-3461-9152-9B08-533C537A4689}"/>
                  </a:ext>
                </a:extLst>
              </p:cNvPr>
              <p:cNvSpPr/>
              <p:nvPr/>
            </p:nvSpPr>
            <p:spPr>
              <a:xfrm>
                <a:off x="-9" y="2"/>
                <a:ext cx="1059180" cy="60198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601980">
                    <a:moveTo>
                      <a:pt x="259765" y="601624"/>
                    </a:moveTo>
                    <a:lnTo>
                      <a:pt x="224675" y="321881"/>
                    </a:lnTo>
                    <a:lnTo>
                      <a:pt x="0" y="492137"/>
                    </a:lnTo>
                    <a:lnTo>
                      <a:pt x="259765" y="601624"/>
                    </a:lnTo>
                    <a:close/>
                  </a:path>
                  <a:path w="1059180" h="601980">
                    <a:moveTo>
                      <a:pt x="1058875" y="0"/>
                    </a:moveTo>
                    <a:lnTo>
                      <a:pt x="783653" y="60921"/>
                    </a:lnTo>
                    <a:lnTo>
                      <a:pt x="974064" y="268833"/>
                    </a:lnTo>
                    <a:lnTo>
                      <a:pt x="1058875" y="0"/>
                    </a:lnTo>
                    <a:close/>
                  </a:path>
                </a:pathLst>
              </a:custGeom>
              <a:solidFill>
                <a:srgbClr val="2E5767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s-MX" sz="1100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59A4E7B-7D71-4C6C-1074-2C4FF32D44DB}"/>
              </a:ext>
            </a:extLst>
          </p:cNvPr>
          <p:cNvSpPr txBox="1"/>
          <p:nvPr/>
        </p:nvSpPr>
        <p:spPr>
          <a:xfrm>
            <a:off x="1299567" y="1826488"/>
            <a:ext cx="2473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VIOLENCIA Y </a:t>
            </a:r>
            <a:r>
              <a:rPr lang="es-ES" sz="11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CONVIVENCIA</a:t>
            </a:r>
            <a:endParaRPr lang="es-MX" sz="11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2280D-72B5-BB28-589E-EA02E4940174}"/>
              </a:ext>
            </a:extLst>
          </p:cNvPr>
          <p:cNvGrpSpPr>
            <a:grpSpLocks/>
          </p:cNvGrpSpPr>
          <p:nvPr/>
        </p:nvGrpSpPr>
        <p:grpSpPr>
          <a:xfrm>
            <a:off x="10643704" y="2905758"/>
            <a:ext cx="1750501" cy="547248"/>
            <a:chOff x="0" y="-55010"/>
            <a:chExt cx="2298305" cy="2069865"/>
          </a:xfrm>
        </p:grpSpPr>
        <p:pic>
          <p:nvPicPr>
            <p:cNvPr id="71" name="Image 125">
              <a:extLst>
                <a:ext uri="{FF2B5EF4-FFF2-40B4-BE49-F238E27FC236}">
                  <a16:creationId xmlns:a16="http://schemas.microsoft.com/office/drawing/2014/main" id="{9A443E32-38C8-9054-45D0-07E7B240F63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5" y="-55010"/>
              <a:ext cx="2284590" cy="2004085"/>
            </a:xfrm>
            <a:prstGeom prst="rect">
              <a:avLst/>
            </a:prstGeom>
          </p:spPr>
        </p:pic>
        <p:sp>
          <p:nvSpPr>
            <p:cNvPr id="72" name="Graphic 126">
              <a:extLst>
                <a:ext uri="{FF2B5EF4-FFF2-40B4-BE49-F238E27FC236}">
                  <a16:creationId xmlns:a16="http://schemas.microsoft.com/office/drawing/2014/main" id="{9649FB71-4E51-4B2A-86B1-FC577561F07F}"/>
                </a:ext>
              </a:extLst>
            </p:cNvPr>
            <p:cNvSpPr/>
            <p:nvPr/>
          </p:nvSpPr>
          <p:spPr>
            <a:xfrm>
              <a:off x="5235" y="5235"/>
              <a:ext cx="2284730" cy="2004695"/>
            </a:xfrm>
            <a:custGeom>
              <a:avLst/>
              <a:gdLst/>
              <a:ahLst/>
              <a:cxnLst/>
              <a:rect l="l" t="t" r="r" b="b"/>
              <a:pathLst>
                <a:path w="2284730" h="2004695">
                  <a:moveTo>
                    <a:pt x="0" y="1002042"/>
                  </a:moveTo>
                  <a:lnTo>
                    <a:pt x="1112" y="1046678"/>
                  </a:lnTo>
                  <a:lnTo>
                    <a:pt x="4420" y="1090813"/>
                  </a:lnTo>
                  <a:lnTo>
                    <a:pt x="9877" y="1134407"/>
                  </a:lnTo>
                  <a:lnTo>
                    <a:pt x="17436" y="1177420"/>
                  </a:lnTo>
                  <a:lnTo>
                    <a:pt x="27050" y="1219811"/>
                  </a:lnTo>
                  <a:lnTo>
                    <a:pt x="38674" y="1261539"/>
                  </a:lnTo>
                  <a:lnTo>
                    <a:pt x="52260" y="1302564"/>
                  </a:lnTo>
                  <a:lnTo>
                    <a:pt x="67763" y="1342843"/>
                  </a:lnTo>
                  <a:lnTo>
                    <a:pt x="85136" y="1382338"/>
                  </a:lnTo>
                  <a:lnTo>
                    <a:pt x="104333" y="1421007"/>
                  </a:lnTo>
                  <a:lnTo>
                    <a:pt x="125306" y="1458810"/>
                  </a:lnTo>
                  <a:lnTo>
                    <a:pt x="148011" y="1495705"/>
                  </a:lnTo>
                  <a:lnTo>
                    <a:pt x="172399" y="1531652"/>
                  </a:lnTo>
                  <a:lnTo>
                    <a:pt x="198426" y="1566610"/>
                  </a:lnTo>
                  <a:lnTo>
                    <a:pt x="226043" y="1600539"/>
                  </a:lnTo>
                  <a:lnTo>
                    <a:pt x="255206" y="1633398"/>
                  </a:lnTo>
                  <a:lnTo>
                    <a:pt x="285868" y="1665146"/>
                  </a:lnTo>
                  <a:lnTo>
                    <a:pt x="317981" y="1695742"/>
                  </a:lnTo>
                  <a:lnTo>
                    <a:pt x="351500" y="1725146"/>
                  </a:lnTo>
                  <a:lnTo>
                    <a:pt x="386379" y="1753316"/>
                  </a:lnTo>
                  <a:lnTo>
                    <a:pt x="422570" y="1780213"/>
                  </a:lnTo>
                  <a:lnTo>
                    <a:pt x="460028" y="1805795"/>
                  </a:lnTo>
                  <a:lnTo>
                    <a:pt x="498705" y="1830022"/>
                  </a:lnTo>
                  <a:lnTo>
                    <a:pt x="538557" y="1852853"/>
                  </a:lnTo>
                  <a:lnTo>
                    <a:pt x="579535" y="1874247"/>
                  </a:lnTo>
                  <a:lnTo>
                    <a:pt x="621594" y="1894164"/>
                  </a:lnTo>
                  <a:lnTo>
                    <a:pt x="664687" y="1912562"/>
                  </a:lnTo>
                  <a:lnTo>
                    <a:pt x="708768" y="1929402"/>
                  </a:lnTo>
                  <a:lnTo>
                    <a:pt x="753791" y="1944642"/>
                  </a:lnTo>
                  <a:lnTo>
                    <a:pt x="799708" y="1958241"/>
                  </a:lnTo>
                  <a:lnTo>
                    <a:pt x="846474" y="1970159"/>
                  </a:lnTo>
                  <a:lnTo>
                    <a:pt x="894042" y="1980356"/>
                  </a:lnTo>
                  <a:lnTo>
                    <a:pt x="942366" y="1988790"/>
                  </a:lnTo>
                  <a:lnTo>
                    <a:pt x="991399" y="1995420"/>
                  </a:lnTo>
                  <a:lnTo>
                    <a:pt x="1041095" y="2000207"/>
                  </a:lnTo>
                  <a:lnTo>
                    <a:pt x="1091407" y="2003109"/>
                  </a:lnTo>
                  <a:lnTo>
                    <a:pt x="1142289" y="2004085"/>
                  </a:lnTo>
                  <a:lnTo>
                    <a:pt x="1193172" y="2003109"/>
                  </a:lnTo>
                  <a:lnTo>
                    <a:pt x="1243485" y="2000207"/>
                  </a:lnTo>
                  <a:lnTo>
                    <a:pt x="1293182" y="1995420"/>
                  </a:lnTo>
                  <a:lnTo>
                    <a:pt x="1342216" y="1988790"/>
                  </a:lnTo>
                  <a:lnTo>
                    <a:pt x="1390540" y="1980356"/>
                  </a:lnTo>
                  <a:lnTo>
                    <a:pt x="1438109" y="1970159"/>
                  </a:lnTo>
                  <a:lnTo>
                    <a:pt x="1484875" y="1958241"/>
                  </a:lnTo>
                  <a:lnTo>
                    <a:pt x="1530793" y="1944642"/>
                  </a:lnTo>
                  <a:lnTo>
                    <a:pt x="1575816" y="1929402"/>
                  </a:lnTo>
                  <a:lnTo>
                    <a:pt x="1619898" y="1912562"/>
                  </a:lnTo>
                  <a:lnTo>
                    <a:pt x="1662992" y="1894164"/>
                  </a:lnTo>
                  <a:lnTo>
                    <a:pt x="1705051" y="1874247"/>
                  </a:lnTo>
                  <a:lnTo>
                    <a:pt x="1746030" y="1852853"/>
                  </a:lnTo>
                  <a:lnTo>
                    <a:pt x="1785881" y="1830022"/>
                  </a:lnTo>
                  <a:lnTo>
                    <a:pt x="1824559" y="1805795"/>
                  </a:lnTo>
                  <a:lnTo>
                    <a:pt x="1862017" y="1780213"/>
                  </a:lnTo>
                  <a:lnTo>
                    <a:pt x="1898209" y="1753316"/>
                  </a:lnTo>
                  <a:lnTo>
                    <a:pt x="1933087" y="1725146"/>
                  </a:lnTo>
                  <a:lnTo>
                    <a:pt x="1966607" y="1695742"/>
                  </a:lnTo>
                  <a:lnTo>
                    <a:pt x="1998721" y="1665146"/>
                  </a:lnTo>
                  <a:lnTo>
                    <a:pt x="2029382" y="1633398"/>
                  </a:lnTo>
                  <a:lnTo>
                    <a:pt x="2058545" y="1600539"/>
                  </a:lnTo>
                  <a:lnTo>
                    <a:pt x="2086163" y="1566610"/>
                  </a:lnTo>
                  <a:lnTo>
                    <a:pt x="2112190" y="1531652"/>
                  </a:lnTo>
                  <a:lnTo>
                    <a:pt x="2136578" y="1495705"/>
                  </a:lnTo>
                  <a:lnTo>
                    <a:pt x="2159283" y="1458810"/>
                  </a:lnTo>
                  <a:lnTo>
                    <a:pt x="2180256" y="1421007"/>
                  </a:lnTo>
                  <a:lnTo>
                    <a:pt x="2199453" y="1382338"/>
                  </a:lnTo>
                  <a:lnTo>
                    <a:pt x="2216826" y="1342843"/>
                  </a:lnTo>
                  <a:lnTo>
                    <a:pt x="2232329" y="1302564"/>
                  </a:lnTo>
                  <a:lnTo>
                    <a:pt x="2245915" y="1261539"/>
                  </a:lnTo>
                  <a:lnTo>
                    <a:pt x="2257539" y="1219811"/>
                  </a:lnTo>
                  <a:lnTo>
                    <a:pt x="2267153" y="1177420"/>
                  </a:lnTo>
                  <a:lnTo>
                    <a:pt x="2274712" y="1134407"/>
                  </a:lnTo>
                  <a:lnTo>
                    <a:pt x="2280169" y="1090813"/>
                  </a:lnTo>
                  <a:lnTo>
                    <a:pt x="2283477" y="1046678"/>
                  </a:lnTo>
                  <a:lnTo>
                    <a:pt x="2284590" y="1002042"/>
                  </a:lnTo>
                  <a:lnTo>
                    <a:pt x="2283477" y="957407"/>
                  </a:lnTo>
                  <a:lnTo>
                    <a:pt x="2280169" y="913272"/>
                  </a:lnTo>
                  <a:lnTo>
                    <a:pt x="2274712" y="869677"/>
                  </a:lnTo>
                  <a:lnTo>
                    <a:pt x="2267153" y="826664"/>
                  </a:lnTo>
                  <a:lnTo>
                    <a:pt x="2257539" y="784273"/>
                  </a:lnTo>
                  <a:lnTo>
                    <a:pt x="2245915" y="742545"/>
                  </a:lnTo>
                  <a:lnTo>
                    <a:pt x="2232329" y="701521"/>
                  </a:lnTo>
                  <a:lnTo>
                    <a:pt x="2216826" y="661241"/>
                  </a:lnTo>
                  <a:lnTo>
                    <a:pt x="2199453" y="621746"/>
                  </a:lnTo>
                  <a:lnTo>
                    <a:pt x="2180256" y="583077"/>
                  </a:lnTo>
                  <a:lnTo>
                    <a:pt x="2159283" y="545275"/>
                  </a:lnTo>
                  <a:lnTo>
                    <a:pt x="2136578" y="508380"/>
                  </a:lnTo>
                  <a:lnTo>
                    <a:pt x="2112190" y="472433"/>
                  </a:lnTo>
                  <a:lnTo>
                    <a:pt x="2086163" y="437474"/>
                  </a:lnTo>
                  <a:lnTo>
                    <a:pt x="2058545" y="403545"/>
                  </a:lnTo>
                  <a:lnTo>
                    <a:pt x="2029382" y="370687"/>
                  </a:lnTo>
                  <a:lnTo>
                    <a:pt x="1998721" y="338939"/>
                  </a:lnTo>
                  <a:lnTo>
                    <a:pt x="1966607" y="308343"/>
                  </a:lnTo>
                  <a:lnTo>
                    <a:pt x="1933087" y="278939"/>
                  </a:lnTo>
                  <a:lnTo>
                    <a:pt x="1898209" y="250768"/>
                  </a:lnTo>
                  <a:lnTo>
                    <a:pt x="1862017" y="223872"/>
                  </a:lnTo>
                  <a:lnTo>
                    <a:pt x="1824559" y="198289"/>
                  </a:lnTo>
                  <a:lnTo>
                    <a:pt x="1785881" y="174062"/>
                  </a:lnTo>
                  <a:lnTo>
                    <a:pt x="1746030" y="151232"/>
                  </a:lnTo>
                  <a:lnTo>
                    <a:pt x="1705051" y="129837"/>
                  </a:lnTo>
                  <a:lnTo>
                    <a:pt x="1662992" y="109921"/>
                  </a:lnTo>
                  <a:lnTo>
                    <a:pt x="1619898" y="91522"/>
                  </a:lnTo>
                  <a:lnTo>
                    <a:pt x="1575816" y="74683"/>
                  </a:lnTo>
                  <a:lnTo>
                    <a:pt x="1530793" y="59443"/>
                  </a:lnTo>
                  <a:lnTo>
                    <a:pt x="1484875" y="45844"/>
                  </a:lnTo>
                  <a:lnTo>
                    <a:pt x="1438109" y="33925"/>
                  </a:lnTo>
                  <a:lnTo>
                    <a:pt x="1390540" y="23729"/>
                  </a:lnTo>
                  <a:lnTo>
                    <a:pt x="1342216" y="15295"/>
                  </a:lnTo>
                  <a:lnTo>
                    <a:pt x="1293182" y="8664"/>
                  </a:lnTo>
                  <a:lnTo>
                    <a:pt x="1243485" y="3878"/>
                  </a:lnTo>
                  <a:lnTo>
                    <a:pt x="1193172" y="976"/>
                  </a:lnTo>
                  <a:lnTo>
                    <a:pt x="1142289" y="0"/>
                  </a:lnTo>
                  <a:lnTo>
                    <a:pt x="1091407" y="976"/>
                  </a:lnTo>
                  <a:lnTo>
                    <a:pt x="1041095" y="3878"/>
                  </a:lnTo>
                  <a:lnTo>
                    <a:pt x="991399" y="8664"/>
                  </a:lnTo>
                  <a:lnTo>
                    <a:pt x="942366" y="15295"/>
                  </a:lnTo>
                  <a:lnTo>
                    <a:pt x="894042" y="23729"/>
                  </a:lnTo>
                  <a:lnTo>
                    <a:pt x="846474" y="33925"/>
                  </a:lnTo>
                  <a:lnTo>
                    <a:pt x="799708" y="45844"/>
                  </a:lnTo>
                  <a:lnTo>
                    <a:pt x="753791" y="59443"/>
                  </a:lnTo>
                  <a:lnTo>
                    <a:pt x="708768" y="74683"/>
                  </a:lnTo>
                  <a:lnTo>
                    <a:pt x="664687" y="91522"/>
                  </a:lnTo>
                  <a:lnTo>
                    <a:pt x="621594" y="109921"/>
                  </a:lnTo>
                  <a:lnTo>
                    <a:pt x="579535" y="129837"/>
                  </a:lnTo>
                  <a:lnTo>
                    <a:pt x="538557" y="151232"/>
                  </a:lnTo>
                  <a:lnTo>
                    <a:pt x="498705" y="174062"/>
                  </a:lnTo>
                  <a:lnTo>
                    <a:pt x="460028" y="198289"/>
                  </a:lnTo>
                  <a:lnTo>
                    <a:pt x="422570" y="223872"/>
                  </a:lnTo>
                  <a:lnTo>
                    <a:pt x="386379" y="250768"/>
                  </a:lnTo>
                  <a:lnTo>
                    <a:pt x="351500" y="278939"/>
                  </a:lnTo>
                  <a:lnTo>
                    <a:pt x="317981" y="308343"/>
                  </a:lnTo>
                  <a:lnTo>
                    <a:pt x="285868" y="338939"/>
                  </a:lnTo>
                  <a:lnTo>
                    <a:pt x="255206" y="370687"/>
                  </a:lnTo>
                  <a:lnTo>
                    <a:pt x="226043" y="403545"/>
                  </a:lnTo>
                  <a:lnTo>
                    <a:pt x="198426" y="437474"/>
                  </a:lnTo>
                  <a:lnTo>
                    <a:pt x="172399" y="472433"/>
                  </a:lnTo>
                  <a:lnTo>
                    <a:pt x="148011" y="508380"/>
                  </a:lnTo>
                  <a:lnTo>
                    <a:pt x="125306" y="545275"/>
                  </a:lnTo>
                  <a:lnTo>
                    <a:pt x="104333" y="583077"/>
                  </a:lnTo>
                  <a:lnTo>
                    <a:pt x="85136" y="621746"/>
                  </a:lnTo>
                  <a:lnTo>
                    <a:pt x="67763" y="661241"/>
                  </a:lnTo>
                  <a:lnTo>
                    <a:pt x="52260" y="701521"/>
                  </a:lnTo>
                  <a:lnTo>
                    <a:pt x="38674" y="742545"/>
                  </a:lnTo>
                  <a:lnTo>
                    <a:pt x="27050" y="784273"/>
                  </a:lnTo>
                  <a:lnTo>
                    <a:pt x="17436" y="826664"/>
                  </a:lnTo>
                  <a:lnTo>
                    <a:pt x="9877" y="869677"/>
                  </a:lnTo>
                  <a:lnTo>
                    <a:pt x="4420" y="913272"/>
                  </a:lnTo>
                  <a:lnTo>
                    <a:pt x="1112" y="957407"/>
                  </a:lnTo>
                  <a:lnTo>
                    <a:pt x="0" y="1002042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MX" sz="500"/>
            </a:p>
          </p:txBody>
        </p:sp>
        <p:sp>
          <p:nvSpPr>
            <p:cNvPr id="73" name="Textbox 127">
              <a:extLst>
                <a:ext uri="{FF2B5EF4-FFF2-40B4-BE49-F238E27FC236}">
                  <a16:creationId xmlns:a16="http://schemas.microsoft.com/office/drawing/2014/main" id="{B2086A3D-600D-93F0-A964-1F59961CCB43}"/>
                </a:ext>
              </a:extLst>
            </p:cNvPr>
            <p:cNvSpPr txBox="1"/>
            <p:nvPr/>
          </p:nvSpPr>
          <p:spPr>
            <a:xfrm>
              <a:off x="0" y="0"/>
              <a:ext cx="2295525" cy="201485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955"/>
                </a:spcBef>
              </a:pPr>
              <a:r>
                <a:rPr lang="es-ES" sz="1100" b="1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00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marL="163830">
                <a:spcBef>
                  <a:spcPts val="5"/>
                </a:spcBef>
                <a:spcAft>
                  <a:spcPts val="0"/>
                </a:spcAft>
              </a:pPr>
              <a:r>
                <a:rPr lang="es-ES" sz="1100" b="1" spc="-1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COMPONENTES </a:t>
              </a:r>
              <a:endParaRPr lang="es-MX" sz="100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71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90C782-7BB9-9A10-FE5E-3D91773EC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502030"/>
              </p:ext>
            </p:extLst>
          </p:nvPr>
        </p:nvGraphicFramePr>
        <p:xfrm>
          <a:off x="2321471" y="3389585"/>
          <a:ext cx="7453149" cy="961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63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0E4A2C-7B9E-F5B3-5CD7-21818DA65A08}"/>
              </a:ext>
            </a:extLst>
          </p:cNvPr>
          <p:cNvGrpSpPr>
            <a:grpSpLocks/>
          </p:cNvGrpSpPr>
          <p:nvPr/>
        </p:nvGrpSpPr>
        <p:grpSpPr>
          <a:xfrm>
            <a:off x="2423948" y="-173421"/>
            <a:ext cx="7344104" cy="7031421"/>
            <a:chOff x="0" y="0"/>
            <a:chExt cx="7398277" cy="7398276"/>
          </a:xfrm>
        </p:grpSpPr>
        <p:pic>
          <p:nvPicPr>
            <p:cNvPr id="3" name="Image 95">
              <a:extLst>
                <a:ext uri="{FF2B5EF4-FFF2-40B4-BE49-F238E27FC236}">
                  <a16:creationId xmlns:a16="http://schemas.microsoft.com/office/drawing/2014/main" id="{954EF481-BCB2-7C40-69EB-1E7BA1781F6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85353"/>
              <a:ext cx="7398277" cy="6612923"/>
            </a:xfrm>
            <a:prstGeom prst="rect">
              <a:avLst/>
            </a:prstGeom>
          </p:spPr>
        </p:pic>
        <p:sp>
          <p:nvSpPr>
            <p:cNvPr id="4" name="Graphic 96">
              <a:extLst>
                <a:ext uri="{FF2B5EF4-FFF2-40B4-BE49-F238E27FC236}">
                  <a16:creationId xmlns:a16="http://schemas.microsoft.com/office/drawing/2014/main" id="{86858726-1A55-A22D-7740-1889134BCA87}"/>
                </a:ext>
              </a:extLst>
            </p:cNvPr>
            <p:cNvSpPr/>
            <p:nvPr/>
          </p:nvSpPr>
          <p:spPr>
            <a:xfrm>
              <a:off x="2825887" y="0"/>
              <a:ext cx="1830705" cy="1830705"/>
            </a:xfrm>
            <a:custGeom>
              <a:avLst/>
              <a:gdLst/>
              <a:ahLst/>
              <a:cxnLst/>
              <a:rect l="l" t="t" r="r" b="b"/>
              <a:pathLst>
                <a:path w="1830705" h="1830705">
                  <a:moveTo>
                    <a:pt x="936526" y="0"/>
                  </a:moveTo>
                  <a:lnTo>
                    <a:pt x="887884" y="143"/>
                  </a:lnTo>
                  <a:lnTo>
                    <a:pt x="839846" y="2796"/>
                  </a:lnTo>
                  <a:lnTo>
                    <a:pt x="792475" y="7899"/>
                  </a:lnTo>
                  <a:lnTo>
                    <a:pt x="745837" y="15388"/>
                  </a:lnTo>
                  <a:lnTo>
                    <a:pt x="699996" y="25203"/>
                  </a:lnTo>
                  <a:lnTo>
                    <a:pt x="655017" y="37282"/>
                  </a:lnTo>
                  <a:lnTo>
                    <a:pt x="610964" y="51562"/>
                  </a:lnTo>
                  <a:lnTo>
                    <a:pt x="567903" y="67982"/>
                  </a:lnTo>
                  <a:lnTo>
                    <a:pt x="525899" y="86480"/>
                  </a:lnTo>
                  <a:lnTo>
                    <a:pt x="485015" y="106994"/>
                  </a:lnTo>
                  <a:lnTo>
                    <a:pt x="445316" y="129463"/>
                  </a:lnTo>
                  <a:lnTo>
                    <a:pt x="406868" y="153824"/>
                  </a:lnTo>
                  <a:lnTo>
                    <a:pt x="369735" y="180017"/>
                  </a:lnTo>
                  <a:lnTo>
                    <a:pt x="333982" y="207979"/>
                  </a:lnTo>
                  <a:lnTo>
                    <a:pt x="299674" y="237648"/>
                  </a:lnTo>
                  <a:lnTo>
                    <a:pt x="266874" y="268962"/>
                  </a:lnTo>
                  <a:lnTo>
                    <a:pt x="235649" y="301861"/>
                  </a:lnTo>
                  <a:lnTo>
                    <a:pt x="206062" y="336281"/>
                  </a:lnTo>
                  <a:lnTo>
                    <a:pt x="178178" y="372161"/>
                  </a:lnTo>
                  <a:lnTo>
                    <a:pt x="152063" y="409440"/>
                  </a:lnTo>
                  <a:lnTo>
                    <a:pt x="127780" y="448056"/>
                  </a:lnTo>
                  <a:lnTo>
                    <a:pt x="105395" y="487946"/>
                  </a:lnTo>
                  <a:lnTo>
                    <a:pt x="84973" y="529049"/>
                  </a:lnTo>
                  <a:lnTo>
                    <a:pt x="66577" y="571304"/>
                  </a:lnTo>
                  <a:lnTo>
                    <a:pt x="50273" y="614648"/>
                  </a:lnTo>
                  <a:lnTo>
                    <a:pt x="36125" y="659019"/>
                  </a:lnTo>
                  <a:lnTo>
                    <a:pt x="24199" y="704357"/>
                  </a:lnTo>
                  <a:lnTo>
                    <a:pt x="14558" y="750598"/>
                  </a:lnTo>
                  <a:lnTo>
                    <a:pt x="7269" y="797682"/>
                  </a:lnTo>
                  <a:lnTo>
                    <a:pt x="2394" y="845546"/>
                  </a:lnTo>
                  <a:lnTo>
                    <a:pt x="0" y="894129"/>
                  </a:lnTo>
                  <a:lnTo>
                    <a:pt x="143" y="942771"/>
                  </a:lnTo>
                  <a:lnTo>
                    <a:pt x="2796" y="990810"/>
                  </a:lnTo>
                  <a:lnTo>
                    <a:pt x="7899" y="1038180"/>
                  </a:lnTo>
                  <a:lnTo>
                    <a:pt x="15388" y="1084819"/>
                  </a:lnTo>
                  <a:lnTo>
                    <a:pt x="25203" y="1130660"/>
                  </a:lnTo>
                  <a:lnTo>
                    <a:pt x="37282" y="1175639"/>
                  </a:lnTo>
                  <a:lnTo>
                    <a:pt x="51562" y="1219691"/>
                  </a:lnTo>
                  <a:lnTo>
                    <a:pt x="67982" y="1262752"/>
                  </a:lnTo>
                  <a:lnTo>
                    <a:pt x="86480" y="1304757"/>
                  </a:lnTo>
                  <a:lnTo>
                    <a:pt x="106994" y="1345641"/>
                  </a:lnTo>
                  <a:lnTo>
                    <a:pt x="129463" y="1385339"/>
                  </a:lnTo>
                  <a:lnTo>
                    <a:pt x="153824" y="1423787"/>
                  </a:lnTo>
                  <a:lnTo>
                    <a:pt x="180017" y="1460920"/>
                  </a:lnTo>
                  <a:lnTo>
                    <a:pt x="207979" y="1496673"/>
                  </a:lnTo>
                  <a:lnTo>
                    <a:pt x="237648" y="1530982"/>
                  </a:lnTo>
                  <a:lnTo>
                    <a:pt x="268962" y="1563781"/>
                  </a:lnTo>
                  <a:lnTo>
                    <a:pt x="301861" y="1595007"/>
                  </a:lnTo>
                  <a:lnTo>
                    <a:pt x="336281" y="1624594"/>
                  </a:lnTo>
                  <a:lnTo>
                    <a:pt x="372161" y="1652477"/>
                  </a:lnTo>
                  <a:lnTo>
                    <a:pt x="409440" y="1678592"/>
                  </a:lnTo>
                  <a:lnTo>
                    <a:pt x="448056" y="1702875"/>
                  </a:lnTo>
                  <a:lnTo>
                    <a:pt x="487946" y="1725260"/>
                  </a:lnTo>
                  <a:lnTo>
                    <a:pt x="529049" y="1745683"/>
                  </a:lnTo>
                  <a:lnTo>
                    <a:pt x="571304" y="1764078"/>
                  </a:lnTo>
                  <a:lnTo>
                    <a:pt x="614648" y="1780382"/>
                  </a:lnTo>
                  <a:lnTo>
                    <a:pt x="659019" y="1794530"/>
                  </a:lnTo>
                  <a:lnTo>
                    <a:pt x="704357" y="1806456"/>
                  </a:lnTo>
                  <a:lnTo>
                    <a:pt x="750598" y="1816097"/>
                  </a:lnTo>
                  <a:lnTo>
                    <a:pt x="797682" y="1823387"/>
                  </a:lnTo>
                  <a:lnTo>
                    <a:pt x="845546" y="1828261"/>
                  </a:lnTo>
                  <a:lnTo>
                    <a:pt x="894129" y="1830656"/>
                  </a:lnTo>
                  <a:lnTo>
                    <a:pt x="942771" y="1830514"/>
                  </a:lnTo>
                  <a:lnTo>
                    <a:pt x="990810" y="1827861"/>
                  </a:lnTo>
                  <a:lnTo>
                    <a:pt x="1038181" y="1822759"/>
                  </a:lnTo>
                  <a:lnTo>
                    <a:pt x="1084819" y="1815270"/>
                  </a:lnTo>
                  <a:lnTo>
                    <a:pt x="1130660" y="1805456"/>
                  </a:lnTo>
                  <a:lnTo>
                    <a:pt x="1175640" y="1793378"/>
                  </a:lnTo>
                  <a:lnTo>
                    <a:pt x="1219692" y="1779098"/>
                  </a:lnTo>
                  <a:lnTo>
                    <a:pt x="1262754" y="1762678"/>
                  </a:lnTo>
                  <a:lnTo>
                    <a:pt x="1304759" y="1744180"/>
                  </a:lnTo>
                  <a:lnTo>
                    <a:pt x="1345643" y="1723666"/>
                  </a:lnTo>
                  <a:lnTo>
                    <a:pt x="1385342" y="1701197"/>
                  </a:lnTo>
                  <a:lnTo>
                    <a:pt x="1423790" y="1676835"/>
                  </a:lnTo>
                  <a:lnTo>
                    <a:pt x="1460924" y="1650643"/>
                  </a:lnTo>
                  <a:lnTo>
                    <a:pt x="1496677" y="1622681"/>
                  </a:lnTo>
                  <a:lnTo>
                    <a:pt x="1530987" y="1593012"/>
                  </a:lnTo>
                  <a:lnTo>
                    <a:pt x="1563787" y="1561697"/>
                  </a:lnTo>
                  <a:lnTo>
                    <a:pt x="1595013" y="1528798"/>
                  </a:lnTo>
                  <a:lnTo>
                    <a:pt x="1624600" y="1494378"/>
                  </a:lnTo>
                  <a:lnTo>
                    <a:pt x="1652484" y="1458497"/>
                  </a:lnTo>
                  <a:lnTo>
                    <a:pt x="1678600" y="1421218"/>
                  </a:lnTo>
                  <a:lnTo>
                    <a:pt x="1702883" y="1382602"/>
                  </a:lnTo>
                  <a:lnTo>
                    <a:pt x="1725268" y="1342711"/>
                  </a:lnTo>
                  <a:lnTo>
                    <a:pt x="1745691" y="1301608"/>
                  </a:lnTo>
                  <a:lnTo>
                    <a:pt x="1764088" y="1259353"/>
                  </a:lnTo>
                  <a:lnTo>
                    <a:pt x="1780392" y="1216008"/>
                  </a:lnTo>
                  <a:lnTo>
                    <a:pt x="1794540" y="1171637"/>
                  </a:lnTo>
                  <a:lnTo>
                    <a:pt x="1806466" y="1126299"/>
                  </a:lnTo>
                  <a:lnTo>
                    <a:pt x="1816107" y="1080057"/>
                  </a:lnTo>
                  <a:lnTo>
                    <a:pt x="1823397" y="1032973"/>
                  </a:lnTo>
                  <a:lnTo>
                    <a:pt x="1828272" y="985109"/>
                  </a:lnTo>
                  <a:lnTo>
                    <a:pt x="1830666" y="936526"/>
                  </a:lnTo>
                  <a:lnTo>
                    <a:pt x="1830523" y="887884"/>
                  </a:lnTo>
                  <a:lnTo>
                    <a:pt x="1827869" y="839846"/>
                  </a:lnTo>
                  <a:lnTo>
                    <a:pt x="1822767" y="792475"/>
                  </a:lnTo>
                  <a:lnTo>
                    <a:pt x="1815277" y="745837"/>
                  </a:lnTo>
                  <a:lnTo>
                    <a:pt x="1805462" y="699996"/>
                  </a:lnTo>
                  <a:lnTo>
                    <a:pt x="1793383" y="655017"/>
                  </a:lnTo>
                  <a:lnTo>
                    <a:pt x="1779103" y="610964"/>
                  </a:lnTo>
                  <a:lnTo>
                    <a:pt x="1762682" y="567903"/>
                  </a:lnTo>
                  <a:lnTo>
                    <a:pt x="1744184" y="525899"/>
                  </a:lnTo>
                  <a:lnTo>
                    <a:pt x="1723669" y="485015"/>
                  </a:lnTo>
                  <a:lnTo>
                    <a:pt x="1701200" y="445316"/>
                  </a:lnTo>
                  <a:lnTo>
                    <a:pt x="1676838" y="406868"/>
                  </a:lnTo>
                  <a:lnTo>
                    <a:pt x="1650645" y="369735"/>
                  </a:lnTo>
                  <a:lnTo>
                    <a:pt x="1622683" y="333982"/>
                  </a:lnTo>
                  <a:lnTo>
                    <a:pt x="1593013" y="299674"/>
                  </a:lnTo>
                  <a:lnTo>
                    <a:pt x="1561698" y="266874"/>
                  </a:lnTo>
                  <a:lnTo>
                    <a:pt x="1528799" y="235649"/>
                  </a:lnTo>
                  <a:lnTo>
                    <a:pt x="1494378" y="206062"/>
                  </a:lnTo>
                  <a:lnTo>
                    <a:pt x="1458497" y="178178"/>
                  </a:lnTo>
                  <a:lnTo>
                    <a:pt x="1421218" y="152063"/>
                  </a:lnTo>
                  <a:lnTo>
                    <a:pt x="1382602" y="127780"/>
                  </a:lnTo>
                  <a:lnTo>
                    <a:pt x="1342711" y="105395"/>
                  </a:lnTo>
                  <a:lnTo>
                    <a:pt x="1301608" y="84973"/>
                  </a:lnTo>
                  <a:lnTo>
                    <a:pt x="1259353" y="66577"/>
                  </a:lnTo>
                  <a:lnTo>
                    <a:pt x="1216008" y="50273"/>
                  </a:lnTo>
                  <a:lnTo>
                    <a:pt x="1171637" y="36125"/>
                  </a:lnTo>
                  <a:lnTo>
                    <a:pt x="1126299" y="24199"/>
                  </a:lnTo>
                  <a:lnTo>
                    <a:pt x="1080057" y="14558"/>
                  </a:lnTo>
                  <a:lnTo>
                    <a:pt x="1032973" y="7269"/>
                  </a:lnTo>
                  <a:lnTo>
                    <a:pt x="985109" y="2394"/>
                  </a:lnTo>
                  <a:lnTo>
                    <a:pt x="936526" y="0"/>
                  </a:lnTo>
                  <a:close/>
                </a:path>
              </a:pathLst>
            </a:custGeom>
            <a:solidFill>
              <a:srgbClr val="A0C10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MX"/>
            </a:p>
          </p:txBody>
        </p:sp>
        <p:sp>
          <p:nvSpPr>
            <p:cNvPr id="5" name="Textbox 97">
              <a:extLst>
                <a:ext uri="{FF2B5EF4-FFF2-40B4-BE49-F238E27FC236}">
                  <a16:creationId xmlns:a16="http://schemas.microsoft.com/office/drawing/2014/main" id="{6BC10233-EC2D-4DE8-0295-5755FEF24437}"/>
                </a:ext>
              </a:extLst>
            </p:cNvPr>
            <p:cNvSpPr txBox="1"/>
            <p:nvPr/>
          </p:nvSpPr>
          <p:spPr>
            <a:xfrm>
              <a:off x="3490338" y="806015"/>
              <a:ext cx="514984" cy="2298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s-ES" sz="1600" b="1" spc="-2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Edad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" name="Textbox 98">
              <a:extLst>
                <a:ext uri="{FF2B5EF4-FFF2-40B4-BE49-F238E27FC236}">
                  <a16:creationId xmlns:a16="http://schemas.microsoft.com/office/drawing/2014/main" id="{58528818-D58B-D02B-E1BD-9A342795B55E}"/>
                </a:ext>
              </a:extLst>
            </p:cNvPr>
            <p:cNvSpPr txBox="1"/>
            <p:nvPr/>
          </p:nvSpPr>
          <p:spPr>
            <a:xfrm>
              <a:off x="1155830" y="1312321"/>
              <a:ext cx="1221740" cy="72199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1430" algn="ctr">
                <a:lnSpc>
                  <a:spcPct val="105000"/>
                </a:lnSpc>
              </a:pP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Cambios sociales inesperados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" name="Textbox 99">
              <a:extLst>
                <a:ext uri="{FF2B5EF4-FFF2-40B4-BE49-F238E27FC236}">
                  <a16:creationId xmlns:a16="http://schemas.microsoft.com/office/drawing/2014/main" id="{2D97DCE5-1C6E-D5B7-96EB-7B66672E3594}"/>
                </a:ext>
              </a:extLst>
            </p:cNvPr>
            <p:cNvSpPr txBox="1"/>
            <p:nvPr/>
          </p:nvSpPr>
          <p:spPr>
            <a:xfrm>
              <a:off x="5149840" y="1428277"/>
              <a:ext cx="1108075" cy="72199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1430" algn="ctr">
                <a:lnSpc>
                  <a:spcPct val="105000"/>
                </a:lnSpc>
              </a:pPr>
              <a:r>
                <a:rPr lang="es-ES" sz="1600" b="1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Situación</a:t>
              </a:r>
              <a:r>
                <a:rPr lang="es-ES" sz="1600" b="1" spc="-105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s-ES" sz="1600" b="1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y </a:t>
              </a: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posicivón económica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Textbox 100">
              <a:extLst>
                <a:ext uri="{FF2B5EF4-FFF2-40B4-BE49-F238E27FC236}">
                  <a16:creationId xmlns:a16="http://schemas.microsoft.com/office/drawing/2014/main" id="{33B57687-1D21-75ED-2BD3-B3D1D913B155}"/>
                </a:ext>
              </a:extLst>
            </p:cNvPr>
            <p:cNvSpPr txBox="1"/>
            <p:nvPr/>
          </p:nvSpPr>
          <p:spPr>
            <a:xfrm>
              <a:off x="559223" y="3556322"/>
              <a:ext cx="742950" cy="2298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Trabajo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Textbox 101">
              <a:extLst>
                <a:ext uri="{FF2B5EF4-FFF2-40B4-BE49-F238E27FC236}">
                  <a16:creationId xmlns:a16="http://schemas.microsoft.com/office/drawing/2014/main" id="{1CB10B01-47ED-D279-0FB7-819984EB3D1D}"/>
                </a:ext>
              </a:extLst>
            </p:cNvPr>
            <p:cNvSpPr txBox="1"/>
            <p:nvPr/>
          </p:nvSpPr>
          <p:spPr>
            <a:xfrm>
              <a:off x="2795620" y="3292195"/>
              <a:ext cx="1903730" cy="95758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2395"/>
                </a:lnSpc>
              </a:pPr>
              <a:r>
                <a:rPr lang="es-ES" sz="2150" b="1" spc="-10">
                  <a:solidFill>
                    <a:srgbClr val="F6E3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Determinantes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marL="113030" indent="97790">
                <a:lnSpc>
                  <a:spcPct val="103000"/>
                </a:lnSpc>
              </a:pPr>
              <a:r>
                <a:rPr lang="es-ES" sz="2150" b="1">
                  <a:solidFill>
                    <a:srgbClr val="F6E3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sociales en salud</a:t>
              </a:r>
              <a:r>
                <a:rPr lang="es-ES" sz="2150" b="1" spc="-65">
                  <a:solidFill>
                    <a:srgbClr val="F6E3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s-ES" sz="2150" b="1" spc="-10">
                  <a:solidFill>
                    <a:srgbClr val="F6E3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mental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" name="Textbox 102">
              <a:extLst>
                <a:ext uri="{FF2B5EF4-FFF2-40B4-BE49-F238E27FC236}">
                  <a16:creationId xmlns:a16="http://schemas.microsoft.com/office/drawing/2014/main" id="{D6C168F7-A258-8DA3-9845-78B36485CD08}"/>
                </a:ext>
              </a:extLst>
            </p:cNvPr>
            <p:cNvSpPr txBox="1"/>
            <p:nvPr/>
          </p:nvSpPr>
          <p:spPr>
            <a:xfrm>
              <a:off x="6123663" y="3643135"/>
              <a:ext cx="731520" cy="2298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Género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Textbox 103">
              <a:extLst>
                <a:ext uri="{FF2B5EF4-FFF2-40B4-BE49-F238E27FC236}">
                  <a16:creationId xmlns:a16="http://schemas.microsoft.com/office/drawing/2014/main" id="{CCF5B119-A181-B40D-E3DA-213DDA235AE0}"/>
                </a:ext>
              </a:extLst>
            </p:cNvPr>
            <p:cNvSpPr txBox="1"/>
            <p:nvPr/>
          </p:nvSpPr>
          <p:spPr>
            <a:xfrm>
              <a:off x="1129766" y="5287860"/>
              <a:ext cx="1218565" cy="72199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46050" marR="11430" indent="-146685">
                <a:lnSpc>
                  <a:spcPct val="105000"/>
                </a:lnSpc>
                <a:spcAft>
                  <a:spcPts val="0"/>
                </a:spcAft>
              </a:pPr>
              <a:r>
                <a:rPr lang="es-ES" sz="1600" b="1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Violación</a:t>
              </a:r>
              <a:r>
                <a:rPr lang="es-ES" sz="1600" b="1" spc="-115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s-ES" sz="1600" b="1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 </a:t>
              </a: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derechos humanos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" name="Textbox 104">
              <a:extLst>
                <a:ext uri="{FF2B5EF4-FFF2-40B4-BE49-F238E27FC236}">
                  <a16:creationId xmlns:a16="http://schemas.microsoft.com/office/drawing/2014/main" id="{EFE7ABE8-CCFF-3F3B-FE3D-733D5C837F66}"/>
                </a:ext>
              </a:extLst>
            </p:cNvPr>
            <p:cNvSpPr txBox="1"/>
            <p:nvPr/>
          </p:nvSpPr>
          <p:spPr>
            <a:xfrm>
              <a:off x="5118850" y="5598991"/>
              <a:ext cx="1050925" cy="2298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Educación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" name="Textbox 105">
              <a:extLst>
                <a:ext uri="{FF2B5EF4-FFF2-40B4-BE49-F238E27FC236}">
                  <a16:creationId xmlns:a16="http://schemas.microsoft.com/office/drawing/2014/main" id="{7A0284BF-4E42-4A10-16FD-3D3098062047}"/>
                </a:ext>
              </a:extLst>
            </p:cNvPr>
            <p:cNvSpPr txBox="1"/>
            <p:nvPr/>
          </p:nvSpPr>
          <p:spPr>
            <a:xfrm>
              <a:off x="2995525" y="6258399"/>
              <a:ext cx="1336040" cy="47561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1430" indent="212725">
                <a:lnSpc>
                  <a:spcPct val="105000"/>
                </a:lnSpc>
              </a:pPr>
              <a:r>
                <a:rPr lang="es-ES" sz="1600" b="1" spc="-10">
                  <a:solidFill>
                    <a:srgbClr val="2E576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Violencia social-Guerra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5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AF6ED0-FBB0-399B-C3FC-63E56E3C5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717239"/>
              </p:ext>
            </p:extLst>
          </p:nvPr>
        </p:nvGraphicFramePr>
        <p:xfrm>
          <a:off x="2191407" y="405521"/>
          <a:ext cx="7266589" cy="558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93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924BE6-FDEB-33D4-3014-F2B4ACAEC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5607835"/>
              </p:ext>
            </p:extLst>
          </p:nvPr>
        </p:nvGraphicFramePr>
        <p:xfrm>
          <a:off x="3049314" y="2810369"/>
          <a:ext cx="6093372" cy="123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15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282E1EDBE9234EA9E6D38F720E265F" ma:contentTypeVersion="15" ma:contentTypeDescription="Create a new document." ma:contentTypeScope="" ma:versionID="d74b11659fba189f3e84ecbf6606621e">
  <xsd:schema xmlns:xsd="http://www.w3.org/2001/XMLSchema" xmlns:xs="http://www.w3.org/2001/XMLSchema" xmlns:p="http://schemas.microsoft.com/office/2006/metadata/properties" xmlns:ns2="cb45339b-ced9-4d0d-8f64-77573914d53b" xmlns:ns3="43a3ca16-9c26-4813-b83f-4aec9927b43f" targetNamespace="http://schemas.microsoft.com/office/2006/metadata/properties" ma:root="true" ma:fieldsID="9a83cb40efc763857d49d6ce4ef9b78f" ns2:_="" ns3:_="">
    <xsd:import namespace="cb45339b-ced9-4d0d-8f64-77573914d53b"/>
    <xsd:import namespace="43a3ca16-9c26-4813-b83f-4aec9927b43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5339b-ced9-4d0d-8f64-77573914d5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2f40a149-578b-41a1-8845-c88bc1831770}" ma:internalName="TaxCatchAll" ma:showField="CatchAllData" ma:web="cb45339b-ced9-4d0d-8f64-77573914d5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3ca16-9c26-4813-b83f-4aec9927b4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45339b-ced9-4d0d-8f64-77573914d53b" xsi:nil="true"/>
    <lcf76f155ced4ddcb4097134ff3c332f xmlns="43a3ca16-9c26-4813-b83f-4aec9927b4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CA1059-EB4B-48E8-8378-CAF60F784108}"/>
</file>

<file path=customXml/itemProps2.xml><?xml version="1.0" encoding="utf-8"?>
<ds:datastoreItem xmlns:ds="http://schemas.openxmlformats.org/officeDocument/2006/customXml" ds:itemID="{AD0C6029-9AED-418B-BAA4-897DD28625F0}"/>
</file>

<file path=customXml/itemProps3.xml><?xml version="1.0" encoding="utf-8"?>
<ds:datastoreItem xmlns:ds="http://schemas.openxmlformats.org/officeDocument/2006/customXml" ds:itemID="{488B6A18-50C4-4E1E-A1CF-BF783C4F6D02}"/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458</Words>
  <Application>Microsoft Office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Paola Moya</dc:creator>
  <cp:lastModifiedBy>Paola Moya</cp:lastModifiedBy>
  <cp:revision>1</cp:revision>
  <dcterms:created xsi:type="dcterms:W3CDTF">2024-04-11T13:34:27Z</dcterms:created>
  <dcterms:modified xsi:type="dcterms:W3CDTF">2024-04-13T13:20:54Z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0x01010049282E1EDBE9234EA9E6D38F720E265F</vt:lpwstr>
  </property>
</Properties>
</file>